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Montserrat"/>
      <p:regular r:id="rId48"/>
      <p:bold r:id="rId49"/>
      <p:italic r:id="rId50"/>
      <p:boldItalic r:id="rId51"/>
    </p:embeddedFont>
    <p:embeddedFont>
      <p:font typeface="Roboto Light"/>
      <p:regular r:id="rId52"/>
      <p:bold r:id="rId53"/>
      <p:italic r:id="rId54"/>
      <p:boldItalic r:id="rId55"/>
    </p:embeddedFont>
    <p:embeddedFont>
      <p:font typeface="Montserrat ExtraBold"/>
      <p:bold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F57446-1620-4417-85B6-DE7FDD65ECAC}">
  <a:tblStyle styleId="{8DF57446-1620-4417-85B6-DE7FDD65ECA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Montserrat-regular.fntdata"/><Relationship Id="rId47" Type="http://schemas.openxmlformats.org/officeDocument/2006/relationships/font" Target="fonts/Roboto-boldItalic.fntdata"/><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RobotoLight-bold.fntdata"/><Relationship Id="rId52" Type="http://schemas.openxmlformats.org/officeDocument/2006/relationships/font" Target="fonts/RobotoLight-regular.fntdata"/><Relationship Id="rId11" Type="http://schemas.openxmlformats.org/officeDocument/2006/relationships/slide" Target="slides/slide4.xml"/><Relationship Id="rId55" Type="http://schemas.openxmlformats.org/officeDocument/2006/relationships/font" Target="fonts/RobotoLight-boldItalic.fntdata"/><Relationship Id="rId10" Type="http://schemas.openxmlformats.org/officeDocument/2006/relationships/slide" Target="slides/slide3.xml"/><Relationship Id="rId54" Type="http://schemas.openxmlformats.org/officeDocument/2006/relationships/font" Target="fonts/RobotoLight-italic.fntdata"/><Relationship Id="rId13" Type="http://schemas.openxmlformats.org/officeDocument/2006/relationships/slide" Target="slides/slide6.xml"/><Relationship Id="rId57" Type="http://schemas.openxmlformats.org/officeDocument/2006/relationships/font" Target="fonts/MontserratExtraBold-boldItalic.fntdata"/><Relationship Id="rId12" Type="http://schemas.openxmlformats.org/officeDocument/2006/relationships/slide" Target="slides/slide5.xml"/><Relationship Id="rId56" Type="http://schemas.openxmlformats.org/officeDocument/2006/relationships/font" Target="fonts/MontserratExtraBo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9be2aedf2d_1_5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29be2aedf2d_1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be2aede7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9be2aede7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9be2aede7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9be2aede7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9be2aede7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9be2aede7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9be2aede7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9be2aede7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9be2aede7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9be2aede7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9be2aede7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9be2aede7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9be2aede7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9be2aede7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9be2aede7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9be2aede7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9be2aede7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9be2aede7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9be2aedf2d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9be2aedf2d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9be2aedf2d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0" i="0" sz="1100" u="none" cap="none" strike="noStrike">
              <a:solidFill>
                <a:srgbClr val="000000"/>
              </a:solidFill>
              <a:latin typeface="Arial"/>
              <a:ea typeface="Arial"/>
              <a:cs typeface="Arial"/>
              <a:sym typeface="Arial"/>
            </a:endParaRPr>
          </a:p>
        </p:txBody>
      </p:sp>
      <p:sp>
        <p:nvSpPr>
          <p:cNvPr id="609" name="Google Shape;609;g29be2aedf2d_6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9be2aedf2d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9be2aedf2d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9c2884559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9c2884559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9c288455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9c28845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9c4ff978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9c4ff978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9c4ff9788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9c4ff9788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9be2aede7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29be2aede7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9c2884559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9c2884559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9c2884559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9c288455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9c4ff9788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9c4ff9788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9c4ff9788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9c4ff9788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9be2aedf2d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29be2aedf2d_6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9c4ff9788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9c4ff9788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c4ff9788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9c4ff9788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9c4ff9788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9c4ff9788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9be2aede7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9be2aede7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9c4ff978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9c4ff978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29c4ff978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29c4ff978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9c4ff9788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9c4ff9788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9be2aede7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9be2aede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9be2aede7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9be2aede7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9be2aede7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9be2aede7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9be2aede7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9be2aede7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9be2aede7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9be2aede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9be2aede7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9be2aede7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F3F3F3"/>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114145" y="-11"/>
            <a:ext cx="3038436" cy="5146815"/>
            <a:chOff x="4894945" y="-11"/>
            <a:chExt cx="3038436" cy="5146815"/>
          </a:xfrm>
        </p:grpSpPr>
        <p:sp>
          <p:nvSpPr>
            <p:cNvPr id="56" name="Google Shape;56;p14"/>
            <p:cNvSpPr/>
            <p:nvPr/>
          </p:nvSpPr>
          <p:spPr>
            <a:xfrm>
              <a:off x="6108962" y="4182670"/>
              <a:ext cx="607886" cy="643356"/>
            </a:xfrm>
            <a:custGeom>
              <a:rect b="b" l="l" r="r" t="t"/>
              <a:pathLst>
                <a:path extrusionOk="0" h="20036" w="20428">
                  <a:moveTo>
                    <a:pt x="1" y="0"/>
                  </a:moveTo>
                  <a:lnTo>
                    <a:pt x="1" y="20036"/>
                  </a:lnTo>
                  <a:lnTo>
                    <a:pt x="20427" y="9990"/>
                  </a:lnTo>
                  <a:lnTo>
                    <a:pt x="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6716818" y="3860093"/>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4"/>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4"/>
            <p:cNvSpPr/>
            <p:nvPr/>
          </p:nvSpPr>
          <p:spPr>
            <a:xfrm>
              <a:off x="6108962" y="-11"/>
              <a:ext cx="607886" cy="322577"/>
            </a:xfrm>
            <a:custGeom>
              <a:rect b="b" l="l" r="r" t="t"/>
              <a:pathLst>
                <a:path extrusionOk="0" h="10046" w="20428">
                  <a:moveTo>
                    <a:pt x="1" y="0"/>
                  </a:moveTo>
                  <a:lnTo>
                    <a:pt x="1"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6716818" y="-11"/>
              <a:ext cx="607856" cy="643356"/>
            </a:xfrm>
            <a:custGeom>
              <a:rect b="b" l="l" r="r" t="t"/>
              <a:pathLst>
                <a:path extrusionOk="0" h="20036" w="20427">
                  <a:moveTo>
                    <a:pt x="0" y="0"/>
                  </a:moveTo>
                  <a:lnTo>
                    <a:pt x="0" y="20036"/>
                  </a:lnTo>
                  <a:lnTo>
                    <a:pt x="20427" y="10046"/>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4"/>
            <p:cNvSpPr/>
            <p:nvPr/>
          </p:nvSpPr>
          <p:spPr>
            <a:xfrm>
              <a:off x="7324645" y="-11"/>
              <a:ext cx="607886" cy="322577"/>
            </a:xfrm>
            <a:custGeom>
              <a:rect b="b" l="l" r="r" t="t"/>
              <a:pathLst>
                <a:path extrusionOk="0" h="10046" w="20428">
                  <a:moveTo>
                    <a:pt x="1" y="0"/>
                  </a:moveTo>
                  <a:lnTo>
                    <a:pt x="1"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4"/>
            <p:cNvSpPr/>
            <p:nvPr/>
          </p:nvSpPr>
          <p:spPr>
            <a:xfrm>
              <a:off x="4894945" y="3860093"/>
              <a:ext cx="607856" cy="643388"/>
            </a:xfrm>
            <a:custGeom>
              <a:rect b="b" l="l" r="r" t="t"/>
              <a:pathLst>
                <a:path extrusionOk="0" h="20037" w="20427">
                  <a:moveTo>
                    <a:pt x="20427" y="0"/>
                  </a:moveTo>
                  <a:lnTo>
                    <a:pt x="0" y="10046"/>
                  </a:lnTo>
                  <a:lnTo>
                    <a:pt x="20427" y="2003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4"/>
            <p:cNvSpPr/>
            <p:nvPr/>
          </p:nvSpPr>
          <p:spPr>
            <a:xfrm>
              <a:off x="6108962" y="3860093"/>
              <a:ext cx="607886" cy="643388"/>
            </a:xfrm>
            <a:custGeom>
              <a:rect b="b" l="l" r="r" t="t"/>
              <a:pathLst>
                <a:path extrusionOk="0" h="20037" w="20428">
                  <a:moveTo>
                    <a:pt x="20427" y="0"/>
                  </a:moveTo>
                  <a:lnTo>
                    <a:pt x="1" y="10046"/>
                  </a:lnTo>
                  <a:lnTo>
                    <a:pt x="20427" y="2003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4"/>
            <p:cNvSpPr/>
            <p:nvPr/>
          </p:nvSpPr>
          <p:spPr>
            <a:xfrm>
              <a:off x="5502772" y="4182670"/>
              <a:ext cx="606220" cy="643356"/>
            </a:xfrm>
            <a:custGeom>
              <a:rect b="b" l="l" r="r" t="t"/>
              <a:pathLst>
                <a:path extrusionOk="0" h="20036" w="20372">
                  <a:moveTo>
                    <a:pt x="20372" y="0"/>
                  </a:moveTo>
                  <a:lnTo>
                    <a:pt x="1" y="9990"/>
                  </a:lnTo>
                  <a:lnTo>
                    <a:pt x="20372" y="20036"/>
                  </a:lnTo>
                  <a:lnTo>
                    <a:pt x="20372"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4"/>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4"/>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4"/>
            <p:cNvSpPr/>
            <p:nvPr/>
          </p:nvSpPr>
          <p:spPr>
            <a:xfrm>
              <a:off x="6716818" y="4182670"/>
              <a:ext cx="607856" cy="643356"/>
            </a:xfrm>
            <a:custGeom>
              <a:rect b="b" l="l" r="r" t="t"/>
              <a:pathLst>
                <a:path extrusionOk="0" h="20036" w="20427">
                  <a:moveTo>
                    <a:pt x="20427" y="0"/>
                  </a:moveTo>
                  <a:lnTo>
                    <a:pt x="0" y="9990"/>
                  </a:lnTo>
                  <a:lnTo>
                    <a:pt x="20427" y="2003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6108962" y="-11"/>
              <a:ext cx="607886" cy="643356"/>
            </a:xfrm>
            <a:custGeom>
              <a:rect b="b" l="l" r="r" t="t"/>
              <a:pathLst>
                <a:path extrusionOk="0" h="20036" w="20428">
                  <a:moveTo>
                    <a:pt x="20427" y="0"/>
                  </a:moveTo>
                  <a:lnTo>
                    <a:pt x="1" y="10046"/>
                  </a:lnTo>
                  <a:lnTo>
                    <a:pt x="20427" y="20036"/>
                  </a:lnTo>
                  <a:lnTo>
                    <a:pt x="2042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4"/>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FC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4"/>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6716831" y="322534"/>
              <a:ext cx="607856" cy="643388"/>
            </a:xfrm>
            <a:custGeom>
              <a:rect b="b" l="l" r="r" t="t"/>
              <a:pathLst>
                <a:path extrusionOk="0" h="20037" w="20427">
                  <a:moveTo>
                    <a:pt x="20427" y="1"/>
                  </a:moveTo>
                  <a:lnTo>
                    <a:pt x="0" y="9991"/>
                  </a:lnTo>
                  <a:lnTo>
                    <a:pt x="20427" y="20037"/>
                  </a:lnTo>
                  <a:lnTo>
                    <a:pt x="20427"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4"/>
            <p:cNvSpPr/>
            <p:nvPr/>
          </p:nvSpPr>
          <p:spPr>
            <a:xfrm>
              <a:off x="6109812" y="2252602"/>
              <a:ext cx="607886" cy="643388"/>
            </a:xfrm>
            <a:custGeom>
              <a:rect b="b" l="l" r="r" t="t"/>
              <a:pathLst>
                <a:path extrusionOk="0" h="20037" w="20428">
                  <a:moveTo>
                    <a:pt x="1" y="0"/>
                  </a:moveTo>
                  <a:lnTo>
                    <a:pt x="1" y="20036"/>
                  </a:lnTo>
                  <a:lnTo>
                    <a:pt x="20427" y="9991"/>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4"/>
            <p:cNvSpPr/>
            <p:nvPr/>
          </p:nvSpPr>
          <p:spPr>
            <a:xfrm>
              <a:off x="6109812" y="3539314"/>
              <a:ext cx="607886" cy="643388"/>
            </a:xfrm>
            <a:custGeom>
              <a:rect b="b" l="l" r="r" t="t"/>
              <a:pathLst>
                <a:path extrusionOk="0" h="20037" w="20428">
                  <a:moveTo>
                    <a:pt x="1" y="0"/>
                  </a:moveTo>
                  <a:lnTo>
                    <a:pt x="1" y="20036"/>
                  </a:lnTo>
                  <a:lnTo>
                    <a:pt x="20427" y="9990"/>
                  </a:lnTo>
                  <a:lnTo>
                    <a:pt x="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4"/>
            <p:cNvSpPr/>
            <p:nvPr/>
          </p:nvSpPr>
          <p:spPr>
            <a:xfrm>
              <a:off x="6717668" y="1286669"/>
              <a:ext cx="607856" cy="643388"/>
            </a:xfrm>
            <a:custGeom>
              <a:rect b="b" l="l" r="r" t="t"/>
              <a:pathLst>
                <a:path extrusionOk="0" h="20037" w="20427">
                  <a:moveTo>
                    <a:pt x="0" y="1"/>
                  </a:moveTo>
                  <a:lnTo>
                    <a:pt x="0" y="20037"/>
                  </a:lnTo>
                  <a:lnTo>
                    <a:pt x="20427" y="10047"/>
                  </a:lnTo>
                  <a:lnTo>
                    <a:pt x="0" y="1"/>
                  </a:lnTo>
                  <a:close/>
                </a:path>
              </a:pathLst>
            </a:custGeom>
            <a:solidFill>
              <a:srgbClr val="FC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4"/>
            <p:cNvSpPr/>
            <p:nvPr/>
          </p:nvSpPr>
          <p:spPr>
            <a:xfrm>
              <a:off x="6717668" y="1930025"/>
              <a:ext cx="607856" cy="643388"/>
            </a:xfrm>
            <a:custGeom>
              <a:rect b="b" l="l" r="r" t="t"/>
              <a:pathLst>
                <a:path extrusionOk="0" h="20037" w="20427">
                  <a:moveTo>
                    <a:pt x="0" y="1"/>
                  </a:moveTo>
                  <a:lnTo>
                    <a:pt x="0" y="20037"/>
                  </a:lnTo>
                  <a:lnTo>
                    <a:pt x="20427" y="10046"/>
                  </a:lnTo>
                  <a:lnTo>
                    <a:pt x="0"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4"/>
            <p:cNvSpPr/>
            <p:nvPr/>
          </p:nvSpPr>
          <p:spPr>
            <a:xfrm>
              <a:off x="6717668" y="2573381"/>
              <a:ext cx="607856" cy="643388"/>
            </a:xfrm>
            <a:custGeom>
              <a:rect b="b" l="l" r="r" t="t"/>
              <a:pathLst>
                <a:path extrusionOk="0" h="20037" w="20427">
                  <a:moveTo>
                    <a:pt x="0" y="1"/>
                  </a:moveTo>
                  <a:lnTo>
                    <a:pt x="0" y="20036"/>
                  </a:lnTo>
                  <a:lnTo>
                    <a:pt x="20427" y="10046"/>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4"/>
            <p:cNvSpPr/>
            <p:nvPr/>
          </p:nvSpPr>
          <p:spPr>
            <a:xfrm>
              <a:off x="7325495" y="2252602"/>
              <a:ext cx="607886" cy="643388"/>
            </a:xfrm>
            <a:custGeom>
              <a:rect b="b" l="l" r="r" t="t"/>
              <a:pathLst>
                <a:path extrusionOk="0" h="20037" w="20428">
                  <a:moveTo>
                    <a:pt x="1" y="0"/>
                  </a:moveTo>
                  <a:lnTo>
                    <a:pt x="1" y="20036"/>
                  </a:lnTo>
                  <a:lnTo>
                    <a:pt x="20427" y="9991"/>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4"/>
            <p:cNvSpPr/>
            <p:nvPr/>
          </p:nvSpPr>
          <p:spPr>
            <a:xfrm>
              <a:off x="6717668" y="3216737"/>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4"/>
            <p:cNvSpPr/>
            <p:nvPr/>
          </p:nvSpPr>
          <p:spPr>
            <a:xfrm>
              <a:off x="7325495" y="2895958"/>
              <a:ext cx="607886" cy="643388"/>
            </a:xfrm>
            <a:custGeom>
              <a:rect b="b" l="l" r="r" t="t"/>
              <a:pathLst>
                <a:path extrusionOk="0" h="20037" w="20428">
                  <a:moveTo>
                    <a:pt x="1" y="0"/>
                  </a:moveTo>
                  <a:lnTo>
                    <a:pt x="1" y="20036"/>
                  </a:lnTo>
                  <a:lnTo>
                    <a:pt x="20427" y="9990"/>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4"/>
            <p:cNvSpPr/>
            <p:nvPr/>
          </p:nvSpPr>
          <p:spPr>
            <a:xfrm>
              <a:off x="6109812" y="1286669"/>
              <a:ext cx="607886" cy="643388"/>
            </a:xfrm>
            <a:custGeom>
              <a:rect b="b" l="l" r="r" t="t"/>
              <a:pathLst>
                <a:path extrusionOk="0" h="20037" w="20428">
                  <a:moveTo>
                    <a:pt x="20427" y="1"/>
                  </a:moveTo>
                  <a:lnTo>
                    <a:pt x="1" y="10047"/>
                  </a:lnTo>
                  <a:lnTo>
                    <a:pt x="20427" y="20037"/>
                  </a:lnTo>
                  <a:lnTo>
                    <a:pt x="20427"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4"/>
            <p:cNvSpPr/>
            <p:nvPr/>
          </p:nvSpPr>
          <p:spPr>
            <a:xfrm>
              <a:off x="6109812" y="3216737"/>
              <a:ext cx="607886" cy="643388"/>
            </a:xfrm>
            <a:custGeom>
              <a:rect b="b" l="l" r="r" t="t"/>
              <a:pathLst>
                <a:path extrusionOk="0" h="20037" w="20428">
                  <a:moveTo>
                    <a:pt x="20427" y="0"/>
                  </a:moveTo>
                  <a:lnTo>
                    <a:pt x="1" y="10046"/>
                  </a:lnTo>
                  <a:lnTo>
                    <a:pt x="20427" y="2003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4"/>
            <p:cNvSpPr/>
            <p:nvPr/>
          </p:nvSpPr>
          <p:spPr>
            <a:xfrm>
              <a:off x="6717668" y="1609246"/>
              <a:ext cx="607856" cy="643388"/>
            </a:xfrm>
            <a:custGeom>
              <a:rect b="b" l="l" r="r" t="t"/>
              <a:pathLst>
                <a:path extrusionOk="0" h="20037" w="20427">
                  <a:moveTo>
                    <a:pt x="20427" y="1"/>
                  </a:moveTo>
                  <a:lnTo>
                    <a:pt x="0" y="9991"/>
                  </a:lnTo>
                  <a:lnTo>
                    <a:pt x="20427" y="20036"/>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4"/>
            <p:cNvSpPr/>
            <p:nvPr/>
          </p:nvSpPr>
          <p:spPr>
            <a:xfrm>
              <a:off x="7325495" y="1930025"/>
              <a:ext cx="607886" cy="643388"/>
            </a:xfrm>
            <a:custGeom>
              <a:rect b="b" l="l" r="r" t="t"/>
              <a:pathLst>
                <a:path extrusionOk="0" h="20037" w="20428">
                  <a:moveTo>
                    <a:pt x="20427" y="1"/>
                  </a:moveTo>
                  <a:lnTo>
                    <a:pt x="1" y="10046"/>
                  </a:lnTo>
                  <a:lnTo>
                    <a:pt x="20427" y="20037"/>
                  </a:lnTo>
                  <a:lnTo>
                    <a:pt x="20427"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4"/>
            <p:cNvSpPr/>
            <p:nvPr/>
          </p:nvSpPr>
          <p:spPr>
            <a:xfrm>
              <a:off x="6717668" y="2252602"/>
              <a:ext cx="607856" cy="643388"/>
            </a:xfrm>
            <a:custGeom>
              <a:rect b="b" l="l" r="r" t="t"/>
              <a:pathLst>
                <a:path extrusionOk="0" h="20037" w="20427">
                  <a:moveTo>
                    <a:pt x="20427" y="0"/>
                  </a:moveTo>
                  <a:lnTo>
                    <a:pt x="0" y="9991"/>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4"/>
            <p:cNvSpPr/>
            <p:nvPr/>
          </p:nvSpPr>
          <p:spPr>
            <a:xfrm>
              <a:off x="7325495" y="2573381"/>
              <a:ext cx="607886" cy="643388"/>
            </a:xfrm>
            <a:custGeom>
              <a:rect b="b" l="l" r="r" t="t"/>
              <a:pathLst>
                <a:path extrusionOk="0" h="20037" w="20428">
                  <a:moveTo>
                    <a:pt x="20427" y="1"/>
                  </a:moveTo>
                  <a:lnTo>
                    <a:pt x="1" y="10046"/>
                  </a:lnTo>
                  <a:lnTo>
                    <a:pt x="20427" y="20036"/>
                  </a:lnTo>
                  <a:lnTo>
                    <a:pt x="20427"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 name="Google Shape;93;p14"/>
          <p:cNvSpPr txBox="1"/>
          <p:nvPr>
            <p:ph type="ctrTitle"/>
          </p:nvPr>
        </p:nvSpPr>
        <p:spPr>
          <a:xfrm>
            <a:off x="685800" y="1991825"/>
            <a:ext cx="5703900" cy="11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E8062F"/>
              </a:buClr>
              <a:buSzPts val="4000"/>
              <a:buNone/>
              <a:defRPr sz="4000">
                <a:solidFill>
                  <a:srgbClr val="E8062F"/>
                </a:solidFill>
              </a:defRPr>
            </a:lvl1pPr>
            <a:lvl2pPr lvl="1" algn="ctr">
              <a:lnSpc>
                <a:spcPct val="100000"/>
              </a:lnSpc>
              <a:spcBef>
                <a:spcPts val="0"/>
              </a:spcBef>
              <a:spcAft>
                <a:spcPts val="0"/>
              </a:spcAft>
              <a:buClr>
                <a:srgbClr val="FFFFFF"/>
              </a:buClr>
              <a:buSzPts val="4000"/>
              <a:buNone/>
              <a:defRPr sz="4000">
                <a:solidFill>
                  <a:srgbClr val="FFFFFF"/>
                </a:solidFill>
              </a:defRPr>
            </a:lvl2pPr>
            <a:lvl3pPr lvl="2" algn="ctr">
              <a:lnSpc>
                <a:spcPct val="100000"/>
              </a:lnSpc>
              <a:spcBef>
                <a:spcPts val="0"/>
              </a:spcBef>
              <a:spcAft>
                <a:spcPts val="0"/>
              </a:spcAft>
              <a:buClr>
                <a:srgbClr val="FFFFFF"/>
              </a:buClr>
              <a:buSzPts val="4000"/>
              <a:buNone/>
              <a:defRPr sz="4000">
                <a:solidFill>
                  <a:srgbClr val="FFFFFF"/>
                </a:solidFill>
              </a:defRPr>
            </a:lvl3pPr>
            <a:lvl4pPr lvl="3" algn="ctr">
              <a:lnSpc>
                <a:spcPct val="100000"/>
              </a:lnSpc>
              <a:spcBef>
                <a:spcPts val="0"/>
              </a:spcBef>
              <a:spcAft>
                <a:spcPts val="0"/>
              </a:spcAft>
              <a:buClr>
                <a:srgbClr val="FFFFFF"/>
              </a:buClr>
              <a:buSzPts val="4000"/>
              <a:buNone/>
              <a:defRPr sz="4000">
                <a:solidFill>
                  <a:srgbClr val="FFFFFF"/>
                </a:solidFill>
              </a:defRPr>
            </a:lvl4pPr>
            <a:lvl5pPr lvl="4" algn="ctr">
              <a:lnSpc>
                <a:spcPct val="100000"/>
              </a:lnSpc>
              <a:spcBef>
                <a:spcPts val="0"/>
              </a:spcBef>
              <a:spcAft>
                <a:spcPts val="0"/>
              </a:spcAft>
              <a:buClr>
                <a:srgbClr val="FFFFFF"/>
              </a:buClr>
              <a:buSzPts val="4000"/>
              <a:buNone/>
              <a:defRPr sz="4000">
                <a:solidFill>
                  <a:srgbClr val="FFFFFF"/>
                </a:solidFill>
              </a:defRPr>
            </a:lvl5pPr>
            <a:lvl6pPr lvl="5" algn="ctr">
              <a:lnSpc>
                <a:spcPct val="100000"/>
              </a:lnSpc>
              <a:spcBef>
                <a:spcPts val="0"/>
              </a:spcBef>
              <a:spcAft>
                <a:spcPts val="0"/>
              </a:spcAft>
              <a:buClr>
                <a:srgbClr val="FFFFFF"/>
              </a:buClr>
              <a:buSzPts val="4000"/>
              <a:buNone/>
              <a:defRPr sz="4000">
                <a:solidFill>
                  <a:srgbClr val="FFFFFF"/>
                </a:solidFill>
              </a:defRPr>
            </a:lvl6pPr>
            <a:lvl7pPr lvl="6" algn="ctr">
              <a:lnSpc>
                <a:spcPct val="100000"/>
              </a:lnSpc>
              <a:spcBef>
                <a:spcPts val="0"/>
              </a:spcBef>
              <a:spcAft>
                <a:spcPts val="0"/>
              </a:spcAft>
              <a:buClr>
                <a:srgbClr val="FFFFFF"/>
              </a:buClr>
              <a:buSzPts val="4000"/>
              <a:buNone/>
              <a:defRPr sz="4000">
                <a:solidFill>
                  <a:srgbClr val="FFFFFF"/>
                </a:solidFill>
              </a:defRPr>
            </a:lvl7pPr>
            <a:lvl8pPr lvl="7" algn="ctr">
              <a:lnSpc>
                <a:spcPct val="100000"/>
              </a:lnSpc>
              <a:spcBef>
                <a:spcPts val="0"/>
              </a:spcBef>
              <a:spcAft>
                <a:spcPts val="0"/>
              </a:spcAft>
              <a:buClr>
                <a:srgbClr val="FFFFFF"/>
              </a:buClr>
              <a:buSzPts val="4000"/>
              <a:buNone/>
              <a:defRPr sz="4000">
                <a:solidFill>
                  <a:srgbClr val="FFFFFF"/>
                </a:solidFill>
              </a:defRPr>
            </a:lvl8pPr>
            <a:lvl9pPr lvl="8" algn="ctr">
              <a:lnSpc>
                <a:spcPct val="100000"/>
              </a:lnSpc>
              <a:spcBef>
                <a:spcPts val="0"/>
              </a:spcBef>
              <a:spcAft>
                <a:spcPts val="0"/>
              </a:spcAft>
              <a:buClr>
                <a:srgbClr val="FFFFFF"/>
              </a:buClr>
              <a:buSzPts val="4000"/>
              <a:buNone/>
              <a:defRPr sz="4000">
                <a:solidFill>
                  <a:srgbClr val="FFFFFF"/>
                </a:solidFill>
              </a:defRPr>
            </a:lvl9pPr>
          </a:lstStyle>
          <a:p/>
        </p:txBody>
      </p:sp>
      <p:grpSp>
        <p:nvGrpSpPr>
          <p:cNvPr id="94" name="Google Shape;94;p14"/>
          <p:cNvGrpSpPr/>
          <p:nvPr/>
        </p:nvGrpSpPr>
        <p:grpSpPr>
          <a:xfrm flipH="1">
            <a:off x="-7" y="3856793"/>
            <a:ext cx="2429755" cy="1286711"/>
            <a:chOff x="6714243" y="3860093"/>
            <a:chExt cx="2429755" cy="1286711"/>
          </a:xfrm>
        </p:grpSpPr>
        <p:sp>
          <p:nvSpPr>
            <p:cNvPr id="95" name="Google Shape;95;p14"/>
            <p:cNvSpPr/>
            <p:nvPr/>
          </p:nvSpPr>
          <p:spPr>
            <a:xfrm>
              <a:off x="7929952" y="3860093"/>
              <a:ext cx="606220" cy="643388"/>
            </a:xfrm>
            <a:custGeom>
              <a:rect b="b" l="l" r="r" t="t"/>
              <a:pathLst>
                <a:path extrusionOk="0" h="20037" w="20372">
                  <a:moveTo>
                    <a:pt x="0" y="0"/>
                  </a:moveTo>
                  <a:lnTo>
                    <a:pt x="0" y="20036"/>
                  </a:lnTo>
                  <a:lnTo>
                    <a:pt x="20371" y="10046"/>
                  </a:lnTo>
                  <a:lnTo>
                    <a:pt x="0"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536142" y="4182670"/>
              <a:ext cx="607856" cy="643356"/>
            </a:xfrm>
            <a:custGeom>
              <a:rect b="b" l="l" r="r" t="t"/>
              <a:pathLst>
                <a:path extrusionOk="0" h="20036" w="20427">
                  <a:moveTo>
                    <a:pt x="0" y="0"/>
                  </a:moveTo>
                  <a:lnTo>
                    <a:pt x="0" y="20036"/>
                  </a:lnTo>
                  <a:lnTo>
                    <a:pt x="20427" y="9990"/>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a:off x="7322095" y="4825993"/>
              <a:ext cx="607886" cy="320811"/>
            </a:xfrm>
            <a:custGeom>
              <a:rect b="b" l="l" r="r" t="t"/>
              <a:pathLst>
                <a:path extrusionOk="0" h="9991" w="20428">
                  <a:moveTo>
                    <a:pt x="1" y="1"/>
                  </a:moveTo>
                  <a:lnTo>
                    <a:pt x="1" y="9991"/>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a:off x="7929952" y="4503448"/>
              <a:ext cx="606220" cy="643356"/>
            </a:xfrm>
            <a:custGeom>
              <a:rect b="b" l="l" r="r" t="t"/>
              <a:pathLst>
                <a:path extrusionOk="0" h="20036" w="20372">
                  <a:moveTo>
                    <a:pt x="0" y="0"/>
                  </a:moveTo>
                  <a:lnTo>
                    <a:pt x="0" y="20036"/>
                  </a:lnTo>
                  <a:lnTo>
                    <a:pt x="20371" y="10046"/>
                  </a:lnTo>
                  <a:lnTo>
                    <a:pt x="0" y="0"/>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8536142" y="4825993"/>
              <a:ext cx="607856" cy="320811"/>
            </a:xfrm>
            <a:custGeom>
              <a:rect b="b" l="l" r="r" t="t"/>
              <a:pathLst>
                <a:path extrusionOk="0" h="9991" w="20427">
                  <a:moveTo>
                    <a:pt x="0" y="1"/>
                  </a:moveTo>
                  <a:lnTo>
                    <a:pt x="0" y="9991"/>
                  </a:lnTo>
                  <a:lnTo>
                    <a:pt x="20427" y="9991"/>
                  </a:lnTo>
                  <a:lnTo>
                    <a:pt x="0" y="1"/>
                  </a:lnTo>
                  <a:close/>
                </a:path>
              </a:pathLst>
            </a:custGeom>
            <a:solidFill>
              <a:srgbClr val="FFFFFF">
                <a:alpha val="5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7322095" y="3860093"/>
              <a:ext cx="607886" cy="643388"/>
            </a:xfrm>
            <a:custGeom>
              <a:rect b="b" l="l" r="r" t="t"/>
              <a:pathLst>
                <a:path extrusionOk="0" h="20037" w="20428">
                  <a:moveTo>
                    <a:pt x="20427" y="0"/>
                  </a:moveTo>
                  <a:lnTo>
                    <a:pt x="1" y="10046"/>
                  </a:lnTo>
                  <a:lnTo>
                    <a:pt x="20427" y="20036"/>
                  </a:lnTo>
                  <a:lnTo>
                    <a:pt x="20427" y="0"/>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4"/>
            <p:cNvSpPr/>
            <p:nvPr/>
          </p:nvSpPr>
          <p:spPr>
            <a:xfrm>
              <a:off x="8536142" y="3860093"/>
              <a:ext cx="607856" cy="643388"/>
            </a:xfrm>
            <a:custGeom>
              <a:rect b="b" l="l" r="r" t="t"/>
              <a:pathLst>
                <a:path extrusionOk="0" h="20037" w="20427">
                  <a:moveTo>
                    <a:pt x="20427" y="0"/>
                  </a:moveTo>
                  <a:lnTo>
                    <a:pt x="0" y="10046"/>
                  </a:lnTo>
                  <a:lnTo>
                    <a:pt x="20427" y="2003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4"/>
            <p:cNvSpPr/>
            <p:nvPr/>
          </p:nvSpPr>
          <p:spPr>
            <a:xfrm>
              <a:off x="7929952" y="4182670"/>
              <a:ext cx="606220" cy="643356"/>
            </a:xfrm>
            <a:custGeom>
              <a:rect b="b" l="l" r="r" t="t"/>
              <a:pathLst>
                <a:path extrusionOk="0" h="20036" w="20372">
                  <a:moveTo>
                    <a:pt x="20371" y="0"/>
                  </a:moveTo>
                  <a:lnTo>
                    <a:pt x="0" y="9990"/>
                  </a:lnTo>
                  <a:lnTo>
                    <a:pt x="20371" y="20036"/>
                  </a:lnTo>
                  <a:lnTo>
                    <a:pt x="2037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4"/>
            <p:cNvSpPr/>
            <p:nvPr/>
          </p:nvSpPr>
          <p:spPr>
            <a:xfrm>
              <a:off x="7322095" y="4503448"/>
              <a:ext cx="607886" cy="643356"/>
            </a:xfrm>
            <a:custGeom>
              <a:rect b="b" l="l" r="r" t="t"/>
              <a:pathLst>
                <a:path extrusionOk="0" h="20036" w="20428">
                  <a:moveTo>
                    <a:pt x="20427" y="0"/>
                  </a:moveTo>
                  <a:lnTo>
                    <a:pt x="1"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p:nvPr/>
          </p:nvSpPr>
          <p:spPr>
            <a:xfrm>
              <a:off x="7929952" y="4825993"/>
              <a:ext cx="606220" cy="320811"/>
            </a:xfrm>
            <a:custGeom>
              <a:rect b="b" l="l" r="r" t="t"/>
              <a:pathLst>
                <a:path extrusionOk="0" h="9991" w="20372">
                  <a:moveTo>
                    <a:pt x="20371" y="1"/>
                  </a:moveTo>
                  <a:lnTo>
                    <a:pt x="0" y="9991"/>
                  </a:lnTo>
                  <a:lnTo>
                    <a:pt x="20371" y="9991"/>
                  </a:lnTo>
                  <a:lnTo>
                    <a:pt x="20371"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p:nvPr/>
          </p:nvSpPr>
          <p:spPr>
            <a:xfrm>
              <a:off x="8536142" y="4503448"/>
              <a:ext cx="607856" cy="643356"/>
            </a:xfrm>
            <a:custGeom>
              <a:rect b="b" l="l" r="r" t="t"/>
              <a:pathLst>
                <a:path extrusionOk="0" h="20036" w="20427">
                  <a:moveTo>
                    <a:pt x="20427" y="0"/>
                  </a:moveTo>
                  <a:lnTo>
                    <a:pt x="0"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p:cNvSpPr/>
            <p:nvPr/>
          </p:nvSpPr>
          <p:spPr>
            <a:xfrm>
              <a:off x="6714243" y="4825993"/>
              <a:ext cx="607856" cy="320811"/>
            </a:xfrm>
            <a:custGeom>
              <a:rect b="b" l="l" r="r" t="t"/>
              <a:pathLst>
                <a:path extrusionOk="0" h="9991" w="20427">
                  <a:moveTo>
                    <a:pt x="20427" y="1"/>
                  </a:moveTo>
                  <a:lnTo>
                    <a:pt x="0" y="9991"/>
                  </a:lnTo>
                  <a:lnTo>
                    <a:pt x="20427" y="9991"/>
                  </a:lnTo>
                  <a:lnTo>
                    <a:pt x="20427" y="1"/>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14"/>
          <p:cNvGrpSpPr/>
          <p:nvPr/>
        </p:nvGrpSpPr>
        <p:grpSpPr>
          <a:xfrm>
            <a:off x="-6" y="-11"/>
            <a:ext cx="1821903" cy="1609289"/>
            <a:chOff x="608719" y="-11"/>
            <a:chExt cx="1821903" cy="1609289"/>
          </a:xfrm>
        </p:grpSpPr>
        <p:sp>
          <p:nvSpPr>
            <p:cNvPr id="108" name="Google Shape;108;p14"/>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p:cNvSpPr/>
            <p:nvPr/>
          </p:nvSpPr>
          <p:spPr>
            <a:xfrm>
              <a:off x="608719" y="965890"/>
              <a:ext cx="606220" cy="643388"/>
            </a:xfrm>
            <a:custGeom>
              <a:rect b="b" l="l" r="r" t="t"/>
              <a:pathLst>
                <a:path extrusionOk="0" h="20037" w="20372">
                  <a:moveTo>
                    <a:pt x="1" y="1"/>
                  </a:moveTo>
                  <a:lnTo>
                    <a:pt x="1" y="20037"/>
                  </a:lnTo>
                  <a:lnTo>
                    <a:pt x="20372" y="9991"/>
                  </a:lnTo>
                  <a:lnTo>
                    <a:pt x="1"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p:cNvSpPr/>
            <p:nvPr/>
          </p:nvSpPr>
          <p:spPr>
            <a:xfrm>
              <a:off x="1214909" y="-11"/>
              <a:ext cx="607886" cy="643356"/>
            </a:xfrm>
            <a:custGeom>
              <a:rect b="b" l="l" r="r" t="t"/>
              <a:pathLst>
                <a:path extrusionOk="0" h="20036" w="20428">
                  <a:moveTo>
                    <a:pt x="1" y="0"/>
                  </a:moveTo>
                  <a:lnTo>
                    <a:pt x="1" y="20036"/>
                  </a:lnTo>
                  <a:lnTo>
                    <a:pt x="20427" y="10046"/>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4"/>
            <p:cNvSpPr/>
            <p:nvPr/>
          </p:nvSpPr>
          <p:spPr>
            <a:xfrm>
              <a:off x="1822766" y="-11"/>
              <a:ext cx="607856" cy="322577"/>
            </a:xfrm>
            <a:custGeom>
              <a:rect b="b" l="l" r="r" t="t"/>
              <a:pathLst>
                <a:path extrusionOk="0" h="10046" w="20427">
                  <a:moveTo>
                    <a:pt x="0" y="0"/>
                  </a:moveTo>
                  <a:lnTo>
                    <a:pt x="0" y="1004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4"/>
            <p:cNvSpPr/>
            <p:nvPr/>
          </p:nvSpPr>
          <p:spPr>
            <a:xfrm>
              <a:off x="608719" y="643313"/>
              <a:ext cx="606220" cy="643388"/>
            </a:xfrm>
            <a:custGeom>
              <a:rect b="b" l="l" r="r" t="t"/>
              <a:pathLst>
                <a:path extrusionOk="0" h="20037" w="20372">
                  <a:moveTo>
                    <a:pt x="20372" y="1"/>
                  </a:moveTo>
                  <a:lnTo>
                    <a:pt x="1" y="10047"/>
                  </a:lnTo>
                  <a:lnTo>
                    <a:pt x="20372" y="20037"/>
                  </a:lnTo>
                  <a:lnTo>
                    <a:pt x="20372"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4"/>
            <p:cNvSpPr/>
            <p:nvPr/>
          </p:nvSpPr>
          <p:spPr>
            <a:xfrm>
              <a:off x="608719" y="-11"/>
              <a:ext cx="606220" cy="643356"/>
            </a:xfrm>
            <a:custGeom>
              <a:rect b="b" l="l" r="r" t="t"/>
              <a:pathLst>
                <a:path extrusionOk="0" h="20036" w="20372">
                  <a:moveTo>
                    <a:pt x="20372" y="0"/>
                  </a:moveTo>
                  <a:lnTo>
                    <a:pt x="1" y="10046"/>
                  </a:lnTo>
                  <a:lnTo>
                    <a:pt x="20372" y="20036"/>
                  </a:lnTo>
                  <a:lnTo>
                    <a:pt x="20372"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4"/>
            <p:cNvSpPr/>
            <p:nvPr/>
          </p:nvSpPr>
          <p:spPr>
            <a:xfrm>
              <a:off x="1214909" y="-11"/>
              <a:ext cx="607886" cy="322577"/>
            </a:xfrm>
            <a:custGeom>
              <a:rect b="b" l="l" r="r" t="t"/>
              <a:pathLst>
                <a:path extrusionOk="0" h="10046" w="20428">
                  <a:moveTo>
                    <a:pt x="1" y="0"/>
                  </a:moveTo>
                  <a:lnTo>
                    <a:pt x="20427" y="10046"/>
                  </a:lnTo>
                  <a:lnTo>
                    <a:pt x="20427"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4"/>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6" name="Google Shape;116;p14"/>
          <p:cNvPicPr preferRelativeResize="0"/>
          <p:nvPr/>
        </p:nvPicPr>
        <p:blipFill rotWithShape="1">
          <a:blip r:embed="rId2">
            <a:alphaModFix/>
          </a:blip>
          <a:srcRect b="0" l="0" r="0" t="0"/>
          <a:stretch/>
        </p:blipFill>
        <p:spPr>
          <a:xfrm>
            <a:off x="2394900" y="73400"/>
            <a:ext cx="4354200" cy="340925"/>
          </a:xfrm>
          <a:prstGeom prst="rect">
            <a:avLst/>
          </a:prstGeom>
          <a:noFill/>
          <a:ln>
            <a:noFill/>
          </a:ln>
        </p:spPr>
      </p:pic>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simple">
  <p:cSld name="TITLE_AND_BODY_2">
    <p:spTree>
      <p:nvGrpSpPr>
        <p:cNvPr id="117" name="Shape 117"/>
        <p:cNvGrpSpPr/>
        <p:nvPr/>
      </p:nvGrpSpPr>
      <p:grpSpPr>
        <a:xfrm>
          <a:off x="0" y="0"/>
          <a:ext cx="0" cy="0"/>
          <a:chOff x="0" y="0"/>
          <a:chExt cx="0" cy="0"/>
        </a:xfrm>
      </p:grpSpPr>
      <p:grpSp>
        <p:nvGrpSpPr>
          <p:cNvPr id="118" name="Google Shape;118;p15"/>
          <p:cNvGrpSpPr/>
          <p:nvPr/>
        </p:nvGrpSpPr>
        <p:grpSpPr>
          <a:xfrm>
            <a:off x="6714243" y="4182670"/>
            <a:ext cx="2429755" cy="964134"/>
            <a:chOff x="6714243" y="4182670"/>
            <a:chExt cx="2429755" cy="964134"/>
          </a:xfrm>
        </p:grpSpPr>
        <p:sp>
          <p:nvSpPr>
            <p:cNvPr id="119" name="Google Shape;119;p15"/>
            <p:cNvSpPr/>
            <p:nvPr/>
          </p:nvSpPr>
          <p:spPr>
            <a:xfrm>
              <a:off x="8536142" y="4182670"/>
              <a:ext cx="607856" cy="643356"/>
            </a:xfrm>
            <a:custGeom>
              <a:rect b="b" l="l" r="r" t="t"/>
              <a:pathLst>
                <a:path extrusionOk="0" h="20036" w="20427">
                  <a:moveTo>
                    <a:pt x="0" y="0"/>
                  </a:moveTo>
                  <a:lnTo>
                    <a:pt x="0" y="20036"/>
                  </a:lnTo>
                  <a:lnTo>
                    <a:pt x="20427" y="9990"/>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5"/>
            <p:cNvSpPr/>
            <p:nvPr/>
          </p:nvSpPr>
          <p:spPr>
            <a:xfrm>
              <a:off x="7322095" y="4825993"/>
              <a:ext cx="607886" cy="320811"/>
            </a:xfrm>
            <a:custGeom>
              <a:rect b="b" l="l" r="r" t="t"/>
              <a:pathLst>
                <a:path extrusionOk="0" h="9991" w="20428">
                  <a:moveTo>
                    <a:pt x="1" y="1"/>
                  </a:moveTo>
                  <a:lnTo>
                    <a:pt x="1" y="9991"/>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5"/>
            <p:cNvSpPr/>
            <p:nvPr/>
          </p:nvSpPr>
          <p:spPr>
            <a:xfrm>
              <a:off x="7929952" y="4503448"/>
              <a:ext cx="606220" cy="643356"/>
            </a:xfrm>
            <a:custGeom>
              <a:rect b="b" l="l" r="r" t="t"/>
              <a:pathLst>
                <a:path extrusionOk="0" h="20036" w="20372">
                  <a:moveTo>
                    <a:pt x="0" y="0"/>
                  </a:moveTo>
                  <a:lnTo>
                    <a:pt x="0" y="20036"/>
                  </a:lnTo>
                  <a:lnTo>
                    <a:pt x="20371" y="10046"/>
                  </a:lnTo>
                  <a:lnTo>
                    <a:pt x="0"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5"/>
            <p:cNvSpPr/>
            <p:nvPr/>
          </p:nvSpPr>
          <p:spPr>
            <a:xfrm>
              <a:off x="8536142" y="4825993"/>
              <a:ext cx="607856" cy="320811"/>
            </a:xfrm>
            <a:custGeom>
              <a:rect b="b" l="l" r="r" t="t"/>
              <a:pathLst>
                <a:path extrusionOk="0" h="9991" w="20427">
                  <a:moveTo>
                    <a:pt x="0" y="1"/>
                  </a:moveTo>
                  <a:lnTo>
                    <a:pt x="0" y="9991"/>
                  </a:lnTo>
                  <a:lnTo>
                    <a:pt x="20427" y="9991"/>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5"/>
            <p:cNvSpPr/>
            <p:nvPr/>
          </p:nvSpPr>
          <p:spPr>
            <a:xfrm>
              <a:off x="7322095" y="4503448"/>
              <a:ext cx="607886" cy="643356"/>
            </a:xfrm>
            <a:custGeom>
              <a:rect b="b" l="l" r="r" t="t"/>
              <a:pathLst>
                <a:path extrusionOk="0" h="20036" w="20428">
                  <a:moveTo>
                    <a:pt x="20427" y="0"/>
                  </a:moveTo>
                  <a:lnTo>
                    <a:pt x="1" y="10046"/>
                  </a:lnTo>
                  <a:lnTo>
                    <a:pt x="20427" y="2003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5"/>
            <p:cNvSpPr/>
            <p:nvPr/>
          </p:nvSpPr>
          <p:spPr>
            <a:xfrm>
              <a:off x="7929952" y="4825993"/>
              <a:ext cx="606220" cy="320811"/>
            </a:xfrm>
            <a:custGeom>
              <a:rect b="b" l="l" r="r" t="t"/>
              <a:pathLst>
                <a:path extrusionOk="0" h="9991" w="20372">
                  <a:moveTo>
                    <a:pt x="20371" y="1"/>
                  </a:moveTo>
                  <a:lnTo>
                    <a:pt x="0" y="9991"/>
                  </a:lnTo>
                  <a:lnTo>
                    <a:pt x="20371" y="9991"/>
                  </a:lnTo>
                  <a:lnTo>
                    <a:pt x="2037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5"/>
            <p:cNvSpPr/>
            <p:nvPr/>
          </p:nvSpPr>
          <p:spPr>
            <a:xfrm>
              <a:off x="8536142" y="4503448"/>
              <a:ext cx="607856" cy="643356"/>
            </a:xfrm>
            <a:custGeom>
              <a:rect b="b" l="l" r="r" t="t"/>
              <a:pathLst>
                <a:path extrusionOk="0" h="20036" w="20427">
                  <a:moveTo>
                    <a:pt x="20427" y="0"/>
                  </a:moveTo>
                  <a:lnTo>
                    <a:pt x="0"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6714243" y="4825993"/>
              <a:ext cx="607856" cy="320811"/>
            </a:xfrm>
            <a:custGeom>
              <a:rect b="b" l="l" r="r" t="t"/>
              <a:pathLst>
                <a:path extrusionOk="0" h="9991" w="20427">
                  <a:moveTo>
                    <a:pt x="20427" y="1"/>
                  </a:moveTo>
                  <a:lnTo>
                    <a:pt x="0" y="9991"/>
                  </a:lnTo>
                  <a:lnTo>
                    <a:pt x="20427" y="9991"/>
                  </a:lnTo>
                  <a:lnTo>
                    <a:pt x="20427"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 name="Google Shape;127;p15"/>
          <p:cNvSpPr txBox="1"/>
          <p:nvPr>
            <p:ph type="title"/>
          </p:nvPr>
        </p:nvSpPr>
        <p:spPr>
          <a:xfrm>
            <a:off x="953550" y="799300"/>
            <a:ext cx="72369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28" name="Google Shape;128;p15"/>
          <p:cNvSpPr txBox="1"/>
          <p:nvPr>
            <p:ph idx="1" type="body"/>
          </p:nvPr>
        </p:nvSpPr>
        <p:spPr>
          <a:xfrm>
            <a:off x="953550" y="1613275"/>
            <a:ext cx="7236900" cy="2902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29" name="Google Shape;129;p1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130" name="Google Shape;130;p15"/>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FC5959"/>
        </a:solidFill>
      </p:bgPr>
    </p:bg>
    <p:spTree>
      <p:nvGrpSpPr>
        <p:cNvPr id="131" name="Shape 131"/>
        <p:cNvGrpSpPr/>
        <p:nvPr/>
      </p:nvGrpSpPr>
      <p:grpSpPr>
        <a:xfrm>
          <a:off x="0" y="0"/>
          <a:ext cx="0" cy="0"/>
          <a:chOff x="0" y="0"/>
          <a:chExt cx="0" cy="0"/>
        </a:xfrm>
      </p:grpSpPr>
      <p:sp>
        <p:nvSpPr>
          <p:cNvPr id="132" name="Google Shape;132;p16"/>
          <p:cNvSpPr txBox="1"/>
          <p:nvPr>
            <p:ph type="ctrTitle"/>
          </p:nvPr>
        </p:nvSpPr>
        <p:spPr>
          <a:xfrm>
            <a:off x="685800" y="1659550"/>
            <a:ext cx="42525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133" name="Google Shape;133;p16"/>
          <p:cNvSpPr txBox="1"/>
          <p:nvPr>
            <p:ph idx="1" type="subTitle"/>
          </p:nvPr>
        </p:nvSpPr>
        <p:spPr>
          <a:xfrm>
            <a:off x="685800" y="2687652"/>
            <a:ext cx="42525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800"/>
              <a:buNone/>
              <a:defRPr>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p:txBody>
      </p:sp>
      <p:grpSp>
        <p:nvGrpSpPr>
          <p:cNvPr id="134" name="Google Shape;134;p16"/>
          <p:cNvGrpSpPr/>
          <p:nvPr/>
        </p:nvGrpSpPr>
        <p:grpSpPr>
          <a:xfrm>
            <a:off x="4894945" y="-11"/>
            <a:ext cx="4252453" cy="5146815"/>
            <a:chOff x="4894945" y="-11"/>
            <a:chExt cx="4252453" cy="5146815"/>
          </a:xfrm>
        </p:grpSpPr>
        <p:sp>
          <p:nvSpPr>
            <p:cNvPr id="135" name="Google Shape;135;p16"/>
            <p:cNvSpPr/>
            <p:nvPr/>
          </p:nvSpPr>
          <p:spPr>
            <a:xfrm>
              <a:off x="6108962" y="4182670"/>
              <a:ext cx="607886" cy="643356"/>
            </a:xfrm>
            <a:custGeom>
              <a:rect b="b" l="l" r="r" t="t"/>
              <a:pathLst>
                <a:path extrusionOk="0" h="20036" w="20428">
                  <a:moveTo>
                    <a:pt x="1" y="0"/>
                  </a:moveTo>
                  <a:lnTo>
                    <a:pt x="1" y="20036"/>
                  </a:lnTo>
                  <a:lnTo>
                    <a:pt x="20427" y="9990"/>
                  </a:lnTo>
                  <a:lnTo>
                    <a:pt x="1" y="0"/>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6"/>
            <p:cNvSpPr/>
            <p:nvPr/>
          </p:nvSpPr>
          <p:spPr>
            <a:xfrm>
              <a:off x="6716818" y="3860093"/>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6"/>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6"/>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6"/>
            <p:cNvSpPr/>
            <p:nvPr/>
          </p:nvSpPr>
          <p:spPr>
            <a:xfrm>
              <a:off x="7932502" y="643313"/>
              <a:ext cx="606220" cy="643388"/>
            </a:xfrm>
            <a:custGeom>
              <a:rect b="b" l="l" r="r" t="t"/>
              <a:pathLst>
                <a:path extrusionOk="0" h="20037" w="20372">
                  <a:moveTo>
                    <a:pt x="0" y="1"/>
                  </a:moveTo>
                  <a:lnTo>
                    <a:pt x="0" y="20037"/>
                  </a:lnTo>
                  <a:lnTo>
                    <a:pt x="20371" y="10047"/>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6"/>
            <p:cNvSpPr/>
            <p:nvPr/>
          </p:nvSpPr>
          <p:spPr>
            <a:xfrm>
              <a:off x="8538692" y="322534"/>
              <a:ext cx="607856" cy="643388"/>
            </a:xfrm>
            <a:custGeom>
              <a:rect b="b" l="l" r="r" t="t"/>
              <a:pathLst>
                <a:path extrusionOk="0" h="20037" w="20427">
                  <a:moveTo>
                    <a:pt x="0" y="1"/>
                  </a:moveTo>
                  <a:lnTo>
                    <a:pt x="0" y="20037"/>
                  </a:lnTo>
                  <a:lnTo>
                    <a:pt x="20427" y="9991"/>
                  </a:lnTo>
                  <a:lnTo>
                    <a:pt x="0"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7932502" y="1286669"/>
              <a:ext cx="606220" cy="643388"/>
            </a:xfrm>
            <a:custGeom>
              <a:rect b="b" l="l" r="r" t="t"/>
              <a:pathLst>
                <a:path extrusionOk="0" h="20037" w="20372">
                  <a:moveTo>
                    <a:pt x="0" y="1"/>
                  </a:moveTo>
                  <a:lnTo>
                    <a:pt x="0" y="20037"/>
                  </a:lnTo>
                  <a:lnTo>
                    <a:pt x="20371" y="10047"/>
                  </a:lnTo>
                  <a:lnTo>
                    <a:pt x="0" y="1"/>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7932502" y="3216737"/>
              <a:ext cx="606220" cy="643388"/>
            </a:xfrm>
            <a:custGeom>
              <a:rect b="b" l="l" r="r" t="t"/>
              <a:pathLst>
                <a:path extrusionOk="0" h="20037" w="20372">
                  <a:moveTo>
                    <a:pt x="0" y="0"/>
                  </a:moveTo>
                  <a:lnTo>
                    <a:pt x="0" y="20036"/>
                  </a:lnTo>
                  <a:lnTo>
                    <a:pt x="20371"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6"/>
            <p:cNvSpPr/>
            <p:nvPr/>
          </p:nvSpPr>
          <p:spPr>
            <a:xfrm>
              <a:off x="8538692" y="3539314"/>
              <a:ext cx="607856" cy="643388"/>
            </a:xfrm>
            <a:custGeom>
              <a:rect b="b" l="l" r="r" t="t"/>
              <a:pathLst>
                <a:path extrusionOk="0" h="20037" w="20427">
                  <a:moveTo>
                    <a:pt x="0" y="0"/>
                  </a:moveTo>
                  <a:lnTo>
                    <a:pt x="0" y="20036"/>
                  </a:lnTo>
                  <a:lnTo>
                    <a:pt x="20427" y="9990"/>
                  </a:lnTo>
                  <a:lnTo>
                    <a:pt x="0"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6"/>
            <p:cNvSpPr/>
            <p:nvPr/>
          </p:nvSpPr>
          <p:spPr>
            <a:xfrm>
              <a:off x="6108962" y="-11"/>
              <a:ext cx="607886" cy="322577"/>
            </a:xfrm>
            <a:custGeom>
              <a:rect b="b" l="l" r="r" t="t"/>
              <a:pathLst>
                <a:path extrusionOk="0" h="10046" w="20428">
                  <a:moveTo>
                    <a:pt x="1" y="0"/>
                  </a:moveTo>
                  <a:lnTo>
                    <a:pt x="1" y="10046"/>
                  </a:lnTo>
                  <a:lnTo>
                    <a:pt x="204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6"/>
            <p:cNvSpPr/>
            <p:nvPr/>
          </p:nvSpPr>
          <p:spPr>
            <a:xfrm>
              <a:off x="6716818" y="-11"/>
              <a:ext cx="607856" cy="643356"/>
            </a:xfrm>
            <a:custGeom>
              <a:rect b="b" l="l" r="r" t="t"/>
              <a:pathLst>
                <a:path extrusionOk="0" h="20036" w="20427">
                  <a:moveTo>
                    <a:pt x="0" y="0"/>
                  </a:moveTo>
                  <a:lnTo>
                    <a:pt x="0" y="20036"/>
                  </a:lnTo>
                  <a:lnTo>
                    <a:pt x="20427" y="10046"/>
                  </a:ln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6"/>
            <p:cNvSpPr/>
            <p:nvPr/>
          </p:nvSpPr>
          <p:spPr>
            <a:xfrm>
              <a:off x="7324645" y="-11"/>
              <a:ext cx="607886" cy="322577"/>
            </a:xfrm>
            <a:custGeom>
              <a:rect b="b" l="l" r="r" t="t"/>
              <a:pathLst>
                <a:path extrusionOk="0" h="10046" w="20428">
                  <a:moveTo>
                    <a:pt x="1" y="0"/>
                  </a:moveTo>
                  <a:lnTo>
                    <a:pt x="1" y="1004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a:off x="7932502" y="-11"/>
              <a:ext cx="606220" cy="643356"/>
            </a:xfrm>
            <a:custGeom>
              <a:rect b="b" l="l" r="r" t="t"/>
              <a:pathLst>
                <a:path extrusionOk="0" h="20036" w="20372">
                  <a:moveTo>
                    <a:pt x="0" y="0"/>
                  </a:moveTo>
                  <a:lnTo>
                    <a:pt x="0" y="20036"/>
                  </a:lnTo>
                  <a:lnTo>
                    <a:pt x="20371" y="10046"/>
                  </a:lnTo>
                  <a:lnTo>
                    <a:pt x="0" y="0"/>
                  </a:lnTo>
                  <a:close/>
                </a:path>
              </a:pathLst>
            </a:custGeom>
            <a:solidFill>
              <a:srgbClr val="F64646">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p:cNvSpPr/>
            <p:nvPr/>
          </p:nvSpPr>
          <p:spPr>
            <a:xfrm>
              <a:off x="8538692" y="-11"/>
              <a:ext cx="607856" cy="322577"/>
            </a:xfrm>
            <a:custGeom>
              <a:rect b="b" l="l" r="r" t="t"/>
              <a:pathLst>
                <a:path extrusionOk="0" h="10046" w="20427">
                  <a:moveTo>
                    <a:pt x="0" y="0"/>
                  </a:moveTo>
                  <a:lnTo>
                    <a:pt x="0" y="10046"/>
                  </a:lnTo>
                  <a:lnTo>
                    <a:pt x="20427"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p:cNvSpPr/>
            <p:nvPr/>
          </p:nvSpPr>
          <p:spPr>
            <a:xfrm>
              <a:off x="4894945" y="3860093"/>
              <a:ext cx="607856" cy="643388"/>
            </a:xfrm>
            <a:custGeom>
              <a:rect b="b" l="l" r="r" t="t"/>
              <a:pathLst>
                <a:path extrusionOk="0" h="20037" w="20427">
                  <a:moveTo>
                    <a:pt x="20427" y="0"/>
                  </a:moveTo>
                  <a:lnTo>
                    <a:pt x="0"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p:cNvSpPr/>
            <p:nvPr/>
          </p:nvSpPr>
          <p:spPr>
            <a:xfrm>
              <a:off x="6108962" y="3860093"/>
              <a:ext cx="607886" cy="643388"/>
            </a:xfrm>
            <a:custGeom>
              <a:rect b="b" l="l" r="r" t="t"/>
              <a:pathLst>
                <a:path extrusionOk="0" h="20037" w="20428">
                  <a:moveTo>
                    <a:pt x="20427" y="0"/>
                  </a:moveTo>
                  <a:lnTo>
                    <a:pt x="1" y="10046"/>
                  </a:lnTo>
                  <a:lnTo>
                    <a:pt x="20427" y="2003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p:cNvSpPr/>
            <p:nvPr/>
          </p:nvSpPr>
          <p:spPr>
            <a:xfrm>
              <a:off x="5502772" y="4182670"/>
              <a:ext cx="606220" cy="643356"/>
            </a:xfrm>
            <a:custGeom>
              <a:rect b="b" l="l" r="r" t="t"/>
              <a:pathLst>
                <a:path extrusionOk="0" h="20036" w="20372">
                  <a:moveTo>
                    <a:pt x="20372" y="0"/>
                  </a:moveTo>
                  <a:lnTo>
                    <a:pt x="1" y="9990"/>
                  </a:lnTo>
                  <a:lnTo>
                    <a:pt x="20372" y="20036"/>
                  </a:lnTo>
                  <a:lnTo>
                    <a:pt x="2037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6"/>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6"/>
            <p:cNvSpPr/>
            <p:nvPr/>
          </p:nvSpPr>
          <p:spPr>
            <a:xfrm>
              <a:off x="6716818" y="4182670"/>
              <a:ext cx="607856" cy="643356"/>
            </a:xfrm>
            <a:custGeom>
              <a:rect b="b" l="l" r="r" t="t"/>
              <a:pathLst>
                <a:path extrusionOk="0" h="20036" w="20427">
                  <a:moveTo>
                    <a:pt x="20427" y="0"/>
                  </a:moveTo>
                  <a:lnTo>
                    <a:pt x="0" y="9990"/>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6"/>
            <p:cNvSpPr/>
            <p:nvPr/>
          </p:nvSpPr>
          <p:spPr>
            <a:xfrm>
              <a:off x="7932502" y="322534"/>
              <a:ext cx="606220" cy="643388"/>
            </a:xfrm>
            <a:custGeom>
              <a:rect b="b" l="l" r="r" t="t"/>
              <a:pathLst>
                <a:path extrusionOk="0" h="20037" w="20372">
                  <a:moveTo>
                    <a:pt x="20371" y="1"/>
                  </a:moveTo>
                  <a:lnTo>
                    <a:pt x="0" y="9991"/>
                  </a:lnTo>
                  <a:lnTo>
                    <a:pt x="20371" y="20037"/>
                  </a:lnTo>
                  <a:lnTo>
                    <a:pt x="20371"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6"/>
            <p:cNvSpPr/>
            <p:nvPr/>
          </p:nvSpPr>
          <p:spPr>
            <a:xfrm>
              <a:off x="7932502" y="965890"/>
              <a:ext cx="606220" cy="643388"/>
            </a:xfrm>
            <a:custGeom>
              <a:rect b="b" l="l" r="r" t="t"/>
              <a:pathLst>
                <a:path extrusionOk="0" h="20037" w="20372">
                  <a:moveTo>
                    <a:pt x="20371" y="1"/>
                  </a:moveTo>
                  <a:lnTo>
                    <a:pt x="0" y="9991"/>
                  </a:lnTo>
                  <a:lnTo>
                    <a:pt x="20371" y="20037"/>
                  </a:lnTo>
                  <a:lnTo>
                    <a:pt x="20371" y="1"/>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6"/>
            <p:cNvSpPr/>
            <p:nvPr/>
          </p:nvSpPr>
          <p:spPr>
            <a:xfrm>
              <a:off x="7932502" y="2895958"/>
              <a:ext cx="606220" cy="643388"/>
            </a:xfrm>
            <a:custGeom>
              <a:rect b="b" l="l" r="r" t="t"/>
              <a:pathLst>
                <a:path extrusionOk="0" h="20037" w="20372">
                  <a:moveTo>
                    <a:pt x="20371" y="0"/>
                  </a:moveTo>
                  <a:lnTo>
                    <a:pt x="0" y="9990"/>
                  </a:lnTo>
                  <a:lnTo>
                    <a:pt x="20371" y="20036"/>
                  </a:lnTo>
                  <a:lnTo>
                    <a:pt x="20371" y="0"/>
                  </a:lnTo>
                  <a:close/>
                </a:path>
              </a:pathLst>
            </a:custGeom>
            <a:solidFill>
              <a:srgbClr val="F64646">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6"/>
            <p:cNvSpPr/>
            <p:nvPr/>
          </p:nvSpPr>
          <p:spPr>
            <a:xfrm>
              <a:off x="7932492" y="3538418"/>
              <a:ext cx="607856" cy="643388"/>
            </a:xfrm>
            <a:custGeom>
              <a:rect b="b" l="l" r="r" t="t"/>
              <a:pathLst>
                <a:path extrusionOk="0" h="20037" w="20427">
                  <a:moveTo>
                    <a:pt x="20427" y="0"/>
                  </a:moveTo>
                  <a:lnTo>
                    <a:pt x="0" y="10046"/>
                  </a:lnTo>
                  <a:lnTo>
                    <a:pt x="20427" y="20036"/>
                  </a:lnTo>
                  <a:lnTo>
                    <a:pt x="204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6"/>
            <p:cNvSpPr/>
            <p:nvPr/>
          </p:nvSpPr>
          <p:spPr>
            <a:xfrm>
              <a:off x="6108962" y="-11"/>
              <a:ext cx="607886" cy="643356"/>
            </a:xfrm>
            <a:custGeom>
              <a:rect b="b" l="l" r="r" t="t"/>
              <a:pathLst>
                <a:path extrusionOk="0" h="20036" w="20428">
                  <a:moveTo>
                    <a:pt x="20427" y="0"/>
                  </a:moveTo>
                  <a:lnTo>
                    <a:pt x="1" y="10046"/>
                  </a:lnTo>
                  <a:lnTo>
                    <a:pt x="20427" y="20036"/>
                  </a:lnTo>
                  <a:lnTo>
                    <a:pt x="20427"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6"/>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6"/>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F64646">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6"/>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6"/>
            <p:cNvSpPr/>
            <p:nvPr/>
          </p:nvSpPr>
          <p:spPr>
            <a:xfrm>
              <a:off x="8538692" y="-11"/>
              <a:ext cx="607856" cy="643356"/>
            </a:xfrm>
            <a:custGeom>
              <a:rect b="b" l="l" r="r" t="t"/>
              <a:pathLst>
                <a:path extrusionOk="0" h="20036" w="20427">
                  <a:moveTo>
                    <a:pt x="20427" y="0"/>
                  </a:moveTo>
                  <a:lnTo>
                    <a:pt x="0" y="10046"/>
                  </a:lnTo>
                  <a:lnTo>
                    <a:pt x="20427" y="2003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6"/>
            <p:cNvSpPr/>
            <p:nvPr/>
          </p:nvSpPr>
          <p:spPr>
            <a:xfrm>
              <a:off x="8538692" y="4503448"/>
              <a:ext cx="607856" cy="643356"/>
            </a:xfrm>
            <a:custGeom>
              <a:rect b="b" l="l" r="r" t="t"/>
              <a:pathLst>
                <a:path extrusionOk="0" h="20036" w="20427">
                  <a:moveTo>
                    <a:pt x="20427" y="0"/>
                  </a:moveTo>
                  <a:lnTo>
                    <a:pt x="0"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6"/>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p:nvPr/>
          </p:nvSpPr>
          <p:spPr>
            <a:xfrm>
              <a:off x="6716831" y="322534"/>
              <a:ext cx="607856" cy="643388"/>
            </a:xfrm>
            <a:custGeom>
              <a:rect b="b" l="l" r="r" t="t"/>
              <a:pathLst>
                <a:path extrusionOk="0" h="20037" w="20427">
                  <a:moveTo>
                    <a:pt x="20427" y="1"/>
                  </a:moveTo>
                  <a:lnTo>
                    <a:pt x="0"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6"/>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6"/>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6"/>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6"/>
            <p:cNvSpPr/>
            <p:nvPr/>
          </p:nvSpPr>
          <p:spPr>
            <a:xfrm>
              <a:off x="8538692" y="4825993"/>
              <a:ext cx="607856" cy="320811"/>
            </a:xfrm>
            <a:custGeom>
              <a:rect b="b" l="l" r="r" t="t"/>
              <a:pathLst>
                <a:path extrusionOk="0" h="9991" w="20427">
                  <a:moveTo>
                    <a:pt x="0" y="1"/>
                  </a:moveTo>
                  <a:lnTo>
                    <a:pt x="0" y="9991"/>
                  </a:lnTo>
                  <a:lnTo>
                    <a:pt x="20427" y="9991"/>
                  </a:lnTo>
                  <a:lnTo>
                    <a:pt x="0"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6"/>
            <p:cNvSpPr/>
            <p:nvPr/>
          </p:nvSpPr>
          <p:spPr>
            <a:xfrm>
              <a:off x="6109812" y="2252602"/>
              <a:ext cx="607886" cy="643388"/>
            </a:xfrm>
            <a:custGeom>
              <a:rect b="b" l="l" r="r" t="t"/>
              <a:pathLst>
                <a:path extrusionOk="0" h="20037" w="20428">
                  <a:moveTo>
                    <a:pt x="1" y="0"/>
                  </a:moveTo>
                  <a:lnTo>
                    <a:pt x="1" y="20036"/>
                  </a:lnTo>
                  <a:lnTo>
                    <a:pt x="20427" y="9991"/>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6"/>
            <p:cNvSpPr/>
            <p:nvPr/>
          </p:nvSpPr>
          <p:spPr>
            <a:xfrm>
              <a:off x="6109812" y="3539314"/>
              <a:ext cx="607886" cy="643388"/>
            </a:xfrm>
            <a:custGeom>
              <a:rect b="b" l="l" r="r" t="t"/>
              <a:pathLst>
                <a:path extrusionOk="0" h="20037" w="20428">
                  <a:moveTo>
                    <a:pt x="1" y="0"/>
                  </a:moveTo>
                  <a:lnTo>
                    <a:pt x="1" y="20036"/>
                  </a:lnTo>
                  <a:lnTo>
                    <a:pt x="20427" y="9990"/>
                  </a:lnTo>
                  <a:lnTo>
                    <a:pt x="1" y="0"/>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6"/>
            <p:cNvSpPr/>
            <p:nvPr/>
          </p:nvSpPr>
          <p:spPr>
            <a:xfrm>
              <a:off x="6717668" y="1286669"/>
              <a:ext cx="607856" cy="643388"/>
            </a:xfrm>
            <a:custGeom>
              <a:rect b="b" l="l" r="r" t="t"/>
              <a:pathLst>
                <a:path extrusionOk="0" h="20037" w="20427">
                  <a:moveTo>
                    <a:pt x="0" y="1"/>
                  </a:moveTo>
                  <a:lnTo>
                    <a:pt x="0" y="20037"/>
                  </a:lnTo>
                  <a:lnTo>
                    <a:pt x="20427" y="10047"/>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6"/>
            <p:cNvSpPr/>
            <p:nvPr/>
          </p:nvSpPr>
          <p:spPr>
            <a:xfrm>
              <a:off x="6717668" y="1930025"/>
              <a:ext cx="607856" cy="643388"/>
            </a:xfrm>
            <a:custGeom>
              <a:rect b="b" l="l" r="r" t="t"/>
              <a:pathLst>
                <a:path extrusionOk="0" h="20037" w="20427">
                  <a:moveTo>
                    <a:pt x="0" y="1"/>
                  </a:moveTo>
                  <a:lnTo>
                    <a:pt x="0" y="20037"/>
                  </a:lnTo>
                  <a:lnTo>
                    <a:pt x="20427" y="10046"/>
                  </a:lnTo>
                  <a:lnTo>
                    <a:pt x="0"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6"/>
            <p:cNvSpPr/>
            <p:nvPr/>
          </p:nvSpPr>
          <p:spPr>
            <a:xfrm>
              <a:off x="6717668" y="2573381"/>
              <a:ext cx="607856" cy="643388"/>
            </a:xfrm>
            <a:custGeom>
              <a:rect b="b" l="l" r="r" t="t"/>
              <a:pathLst>
                <a:path extrusionOk="0" h="20037" w="20427">
                  <a:moveTo>
                    <a:pt x="0" y="1"/>
                  </a:moveTo>
                  <a:lnTo>
                    <a:pt x="0" y="20036"/>
                  </a:lnTo>
                  <a:lnTo>
                    <a:pt x="20427" y="10046"/>
                  </a:lnTo>
                  <a:lnTo>
                    <a:pt x="0" y="1"/>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6"/>
            <p:cNvSpPr/>
            <p:nvPr/>
          </p:nvSpPr>
          <p:spPr>
            <a:xfrm>
              <a:off x="7325495" y="2252602"/>
              <a:ext cx="607886" cy="643388"/>
            </a:xfrm>
            <a:custGeom>
              <a:rect b="b" l="l" r="r" t="t"/>
              <a:pathLst>
                <a:path extrusionOk="0" h="20037" w="20428">
                  <a:moveTo>
                    <a:pt x="1" y="0"/>
                  </a:moveTo>
                  <a:lnTo>
                    <a:pt x="1" y="20036"/>
                  </a:lnTo>
                  <a:lnTo>
                    <a:pt x="20427" y="9991"/>
                  </a:lnTo>
                  <a:lnTo>
                    <a:pt x="1" y="0"/>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6"/>
            <p:cNvSpPr/>
            <p:nvPr/>
          </p:nvSpPr>
          <p:spPr>
            <a:xfrm>
              <a:off x="6717668" y="3216737"/>
              <a:ext cx="607856" cy="643388"/>
            </a:xfrm>
            <a:custGeom>
              <a:rect b="b" l="l" r="r" t="t"/>
              <a:pathLst>
                <a:path extrusionOk="0" h="20037" w="20427">
                  <a:moveTo>
                    <a:pt x="0" y="0"/>
                  </a:moveTo>
                  <a:lnTo>
                    <a:pt x="0" y="20036"/>
                  </a:lnTo>
                  <a:lnTo>
                    <a:pt x="20427" y="10046"/>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6"/>
            <p:cNvSpPr/>
            <p:nvPr/>
          </p:nvSpPr>
          <p:spPr>
            <a:xfrm>
              <a:off x="7325495" y="2895958"/>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7933352" y="1930025"/>
              <a:ext cx="606220" cy="643388"/>
            </a:xfrm>
            <a:custGeom>
              <a:rect b="b" l="l" r="r" t="t"/>
              <a:pathLst>
                <a:path extrusionOk="0" h="20037" w="20372">
                  <a:moveTo>
                    <a:pt x="0" y="1"/>
                  </a:moveTo>
                  <a:lnTo>
                    <a:pt x="0" y="20037"/>
                  </a:lnTo>
                  <a:lnTo>
                    <a:pt x="20371" y="10046"/>
                  </a:lnTo>
                  <a:lnTo>
                    <a:pt x="0"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7933352" y="2573381"/>
              <a:ext cx="606220" cy="643388"/>
            </a:xfrm>
            <a:custGeom>
              <a:rect b="b" l="l" r="r" t="t"/>
              <a:pathLst>
                <a:path extrusionOk="0" h="20037" w="20372">
                  <a:moveTo>
                    <a:pt x="0" y="1"/>
                  </a:moveTo>
                  <a:lnTo>
                    <a:pt x="0" y="20036"/>
                  </a:lnTo>
                  <a:lnTo>
                    <a:pt x="20371" y="10046"/>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8539542" y="1608802"/>
              <a:ext cx="607856" cy="643388"/>
            </a:xfrm>
            <a:custGeom>
              <a:rect b="b" l="l" r="r" t="t"/>
              <a:pathLst>
                <a:path extrusionOk="0" h="20037" w="20427">
                  <a:moveTo>
                    <a:pt x="0" y="0"/>
                  </a:moveTo>
                  <a:lnTo>
                    <a:pt x="0" y="20036"/>
                  </a:lnTo>
                  <a:lnTo>
                    <a:pt x="20427" y="9991"/>
                  </a:lnTo>
                  <a:lnTo>
                    <a:pt x="0" y="0"/>
                  </a:lnTo>
                  <a:close/>
                </a:path>
              </a:pathLst>
            </a:custGeom>
            <a:solidFill>
              <a:srgbClr val="F64646">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6109812" y="1286669"/>
              <a:ext cx="607886" cy="643388"/>
            </a:xfrm>
            <a:custGeom>
              <a:rect b="b" l="l" r="r" t="t"/>
              <a:pathLst>
                <a:path extrusionOk="0" h="20037" w="20428">
                  <a:moveTo>
                    <a:pt x="20427" y="1"/>
                  </a:moveTo>
                  <a:lnTo>
                    <a:pt x="1" y="10047"/>
                  </a:lnTo>
                  <a:lnTo>
                    <a:pt x="20427" y="20037"/>
                  </a:lnTo>
                  <a:lnTo>
                    <a:pt x="20427" y="1"/>
                  </a:lnTo>
                  <a:close/>
                </a:path>
              </a:pathLst>
            </a:custGeom>
            <a:solidFill>
              <a:srgbClr val="FFFFFF">
                <a:alpha val="2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6109812" y="3216737"/>
              <a:ext cx="607886" cy="643388"/>
            </a:xfrm>
            <a:custGeom>
              <a:rect b="b" l="l" r="r" t="t"/>
              <a:pathLst>
                <a:path extrusionOk="0" h="20037" w="20428">
                  <a:moveTo>
                    <a:pt x="20427" y="0"/>
                  </a:moveTo>
                  <a:lnTo>
                    <a:pt x="1"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6717668" y="1609246"/>
              <a:ext cx="607856" cy="643388"/>
            </a:xfrm>
            <a:custGeom>
              <a:rect b="b" l="l" r="r" t="t"/>
              <a:pathLst>
                <a:path extrusionOk="0" h="20037" w="20427">
                  <a:moveTo>
                    <a:pt x="20427" y="1"/>
                  </a:moveTo>
                  <a:lnTo>
                    <a:pt x="0" y="9991"/>
                  </a:lnTo>
                  <a:lnTo>
                    <a:pt x="20427" y="20036"/>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a:off x="7325495" y="1930025"/>
              <a:ext cx="607886" cy="643388"/>
            </a:xfrm>
            <a:custGeom>
              <a:rect b="b" l="l" r="r" t="t"/>
              <a:pathLst>
                <a:path extrusionOk="0" h="20037" w="20428">
                  <a:moveTo>
                    <a:pt x="20427" y="1"/>
                  </a:moveTo>
                  <a:lnTo>
                    <a:pt x="1" y="10046"/>
                  </a:lnTo>
                  <a:lnTo>
                    <a:pt x="20427" y="20037"/>
                  </a:lnTo>
                  <a:lnTo>
                    <a:pt x="20427"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a:off x="6717668" y="2252602"/>
              <a:ext cx="607856" cy="643388"/>
            </a:xfrm>
            <a:custGeom>
              <a:rect b="b" l="l" r="r" t="t"/>
              <a:pathLst>
                <a:path extrusionOk="0" h="20037" w="20427">
                  <a:moveTo>
                    <a:pt x="20427" y="0"/>
                  </a:moveTo>
                  <a:lnTo>
                    <a:pt x="0" y="9991"/>
                  </a:lnTo>
                  <a:lnTo>
                    <a:pt x="20427" y="20036"/>
                  </a:lnTo>
                  <a:lnTo>
                    <a:pt x="20427"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a:off x="7325495" y="2573381"/>
              <a:ext cx="607886" cy="643388"/>
            </a:xfrm>
            <a:custGeom>
              <a:rect b="b" l="l" r="r" t="t"/>
              <a:pathLst>
                <a:path extrusionOk="0" h="20037" w="20428">
                  <a:moveTo>
                    <a:pt x="20427" y="1"/>
                  </a:moveTo>
                  <a:lnTo>
                    <a:pt x="1" y="10046"/>
                  </a:lnTo>
                  <a:lnTo>
                    <a:pt x="20427" y="20036"/>
                  </a:lnTo>
                  <a:lnTo>
                    <a:pt x="20427" y="1"/>
                  </a:lnTo>
                  <a:close/>
                </a:path>
              </a:pathLst>
            </a:cu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89" name="Shape 189"/>
        <p:cNvGrpSpPr/>
        <p:nvPr/>
      </p:nvGrpSpPr>
      <p:grpSpPr>
        <a:xfrm>
          <a:off x="0" y="0"/>
          <a:ext cx="0" cy="0"/>
          <a:chOff x="0" y="0"/>
          <a:chExt cx="0" cy="0"/>
        </a:xfrm>
      </p:grpSpPr>
      <p:grpSp>
        <p:nvGrpSpPr>
          <p:cNvPr id="190" name="Google Shape;190;p17"/>
          <p:cNvGrpSpPr/>
          <p:nvPr/>
        </p:nvGrpSpPr>
        <p:grpSpPr>
          <a:xfrm>
            <a:off x="6714243" y="4182670"/>
            <a:ext cx="2429755" cy="964134"/>
            <a:chOff x="6714243" y="4182670"/>
            <a:chExt cx="2429755" cy="964134"/>
          </a:xfrm>
        </p:grpSpPr>
        <p:sp>
          <p:nvSpPr>
            <p:cNvPr id="191" name="Google Shape;191;p17"/>
            <p:cNvSpPr/>
            <p:nvPr/>
          </p:nvSpPr>
          <p:spPr>
            <a:xfrm>
              <a:off x="8536142" y="4182670"/>
              <a:ext cx="607856" cy="643356"/>
            </a:xfrm>
            <a:custGeom>
              <a:rect b="b" l="l" r="r" t="t"/>
              <a:pathLst>
                <a:path extrusionOk="0" h="20036" w="20427">
                  <a:moveTo>
                    <a:pt x="0" y="0"/>
                  </a:moveTo>
                  <a:lnTo>
                    <a:pt x="0" y="20036"/>
                  </a:lnTo>
                  <a:lnTo>
                    <a:pt x="20427" y="9990"/>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p:cNvSpPr/>
            <p:nvPr/>
          </p:nvSpPr>
          <p:spPr>
            <a:xfrm>
              <a:off x="7322095" y="4825993"/>
              <a:ext cx="607886" cy="320811"/>
            </a:xfrm>
            <a:custGeom>
              <a:rect b="b" l="l" r="r" t="t"/>
              <a:pathLst>
                <a:path extrusionOk="0" h="9991" w="20428">
                  <a:moveTo>
                    <a:pt x="1" y="1"/>
                  </a:moveTo>
                  <a:lnTo>
                    <a:pt x="1" y="9991"/>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p:cNvSpPr/>
            <p:nvPr/>
          </p:nvSpPr>
          <p:spPr>
            <a:xfrm>
              <a:off x="7929952" y="4503448"/>
              <a:ext cx="606220" cy="643356"/>
            </a:xfrm>
            <a:custGeom>
              <a:rect b="b" l="l" r="r" t="t"/>
              <a:pathLst>
                <a:path extrusionOk="0" h="20036" w="20372">
                  <a:moveTo>
                    <a:pt x="0" y="0"/>
                  </a:moveTo>
                  <a:lnTo>
                    <a:pt x="0" y="20036"/>
                  </a:lnTo>
                  <a:lnTo>
                    <a:pt x="20371" y="10046"/>
                  </a:lnTo>
                  <a:lnTo>
                    <a:pt x="0"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p:cNvSpPr/>
            <p:nvPr/>
          </p:nvSpPr>
          <p:spPr>
            <a:xfrm>
              <a:off x="8536142" y="4825993"/>
              <a:ext cx="607856" cy="320811"/>
            </a:xfrm>
            <a:custGeom>
              <a:rect b="b" l="l" r="r" t="t"/>
              <a:pathLst>
                <a:path extrusionOk="0" h="9991" w="20427">
                  <a:moveTo>
                    <a:pt x="0" y="1"/>
                  </a:moveTo>
                  <a:lnTo>
                    <a:pt x="0" y="9991"/>
                  </a:lnTo>
                  <a:lnTo>
                    <a:pt x="20427" y="9991"/>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p:cNvSpPr/>
            <p:nvPr/>
          </p:nvSpPr>
          <p:spPr>
            <a:xfrm>
              <a:off x="7322095" y="4503448"/>
              <a:ext cx="607886" cy="643356"/>
            </a:xfrm>
            <a:custGeom>
              <a:rect b="b" l="l" r="r" t="t"/>
              <a:pathLst>
                <a:path extrusionOk="0" h="20036" w="20428">
                  <a:moveTo>
                    <a:pt x="20427" y="0"/>
                  </a:moveTo>
                  <a:lnTo>
                    <a:pt x="1" y="10046"/>
                  </a:lnTo>
                  <a:lnTo>
                    <a:pt x="20427" y="2003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p:cNvSpPr/>
            <p:nvPr/>
          </p:nvSpPr>
          <p:spPr>
            <a:xfrm>
              <a:off x="7929952" y="4825993"/>
              <a:ext cx="606220" cy="320811"/>
            </a:xfrm>
            <a:custGeom>
              <a:rect b="b" l="l" r="r" t="t"/>
              <a:pathLst>
                <a:path extrusionOk="0" h="9991" w="20372">
                  <a:moveTo>
                    <a:pt x="20371" y="1"/>
                  </a:moveTo>
                  <a:lnTo>
                    <a:pt x="0" y="9991"/>
                  </a:lnTo>
                  <a:lnTo>
                    <a:pt x="20371" y="9991"/>
                  </a:lnTo>
                  <a:lnTo>
                    <a:pt x="2037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7"/>
            <p:cNvSpPr/>
            <p:nvPr/>
          </p:nvSpPr>
          <p:spPr>
            <a:xfrm>
              <a:off x="8536142" y="4503448"/>
              <a:ext cx="607856" cy="643356"/>
            </a:xfrm>
            <a:custGeom>
              <a:rect b="b" l="l" r="r" t="t"/>
              <a:pathLst>
                <a:path extrusionOk="0" h="20036" w="20427">
                  <a:moveTo>
                    <a:pt x="20427" y="0"/>
                  </a:moveTo>
                  <a:lnTo>
                    <a:pt x="0"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7"/>
            <p:cNvSpPr/>
            <p:nvPr/>
          </p:nvSpPr>
          <p:spPr>
            <a:xfrm>
              <a:off x="6714243" y="4825993"/>
              <a:ext cx="607856" cy="320811"/>
            </a:xfrm>
            <a:custGeom>
              <a:rect b="b" l="l" r="r" t="t"/>
              <a:pathLst>
                <a:path extrusionOk="0" h="9991" w="20427">
                  <a:moveTo>
                    <a:pt x="20427" y="1"/>
                  </a:moveTo>
                  <a:lnTo>
                    <a:pt x="0" y="9991"/>
                  </a:lnTo>
                  <a:lnTo>
                    <a:pt x="20427" y="9991"/>
                  </a:lnTo>
                  <a:lnTo>
                    <a:pt x="20427"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17"/>
          <p:cNvGrpSpPr/>
          <p:nvPr/>
        </p:nvGrpSpPr>
        <p:grpSpPr>
          <a:xfrm>
            <a:off x="-6" y="-11"/>
            <a:ext cx="1823599" cy="1286764"/>
            <a:chOff x="-6" y="-11"/>
            <a:chExt cx="1823599" cy="1286764"/>
          </a:xfrm>
        </p:grpSpPr>
        <p:grpSp>
          <p:nvGrpSpPr>
            <p:cNvPr id="200" name="Google Shape;200;p17"/>
            <p:cNvGrpSpPr/>
            <p:nvPr/>
          </p:nvGrpSpPr>
          <p:grpSpPr>
            <a:xfrm>
              <a:off x="-6" y="-11"/>
              <a:ext cx="1215728" cy="1286764"/>
              <a:chOff x="608719" y="322514"/>
              <a:chExt cx="1215728" cy="1286764"/>
            </a:xfrm>
          </p:grpSpPr>
          <p:sp>
            <p:nvSpPr>
              <p:cNvPr id="201" name="Google Shape;201;p17"/>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7"/>
              <p:cNvSpPr/>
              <p:nvPr/>
            </p:nvSpPr>
            <p:spPr>
              <a:xfrm>
                <a:off x="608719" y="965890"/>
                <a:ext cx="606220" cy="643388"/>
              </a:xfrm>
              <a:custGeom>
                <a:rect b="b" l="l" r="r" t="t"/>
                <a:pathLst>
                  <a:path extrusionOk="0" h="20037" w="20372">
                    <a:moveTo>
                      <a:pt x="1" y="1"/>
                    </a:moveTo>
                    <a:lnTo>
                      <a:pt x="1" y="20037"/>
                    </a:lnTo>
                    <a:lnTo>
                      <a:pt x="20372"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7"/>
              <p:cNvSpPr/>
              <p:nvPr/>
            </p:nvSpPr>
            <p:spPr>
              <a:xfrm>
                <a:off x="1216591" y="322514"/>
                <a:ext cx="607856" cy="322577"/>
              </a:xfrm>
              <a:custGeom>
                <a:rect b="b" l="l" r="r" t="t"/>
                <a:pathLst>
                  <a:path extrusionOk="0" h="10046" w="20427">
                    <a:moveTo>
                      <a:pt x="0" y="0"/>
                    </a:moveTo>
                    <a:lnTo>
                      <a:pt x="0" y="1004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7"/>
              <p:cNvSpPr/>
              <p:nvPr/>
            </p:nvSpPr>
            <p:spPr>
              <a:xfrm>
                <a:off x="608719" y="643313"/>
                <a:ext cx="606220" cy="643388"/>
              </a:xfrm>
              <a:custGeom>
                <a:rect b="b" l="l" r="r" t="t"/>
                <a:pathLst>
                  <a:path extrusionOk="0" h="20037" w="20372">
                    <a:moveTo>
                      <a:pt x="20372" y="1"/>
                    </a:moveTo>
                    <a:lnTo>
                      <a:pt x="1" y="10047"/>
                    </a:lnTo>
                    <a:lnTo>
                      <a:pt x="20372" y="20037"/>
                    </a:lnTo>
                    <a:lnTo>
                      <a:pt x="2037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7"/>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7"/>
              <p:cNvSpPr/>
              <p:nvPr/>
            </p:nvSpPr>
            <p:spPr>
              <a:xfrm>
                <a:off x="608734" y="322514"/>
                <a:ext cx="607886" cy="322577"/>
              </a:xfrm>
              <a:custGeom>
                <a:rect b="b" l="l" r="r" t="t"/>
                <a:pathLst>
                  <a:path extrusionOk="0" h="10046" w="20428">
                    <a:moveTo>
                      <a:pt x="1" y="0"/>
                    </a:moveTo>
                    <a:lnTo>
                      <a:pt x="20427" y="1004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 name="Google Shape;207;p17"/>
            <p:cNvSpPr/>
            <p:nvPr/>
          </p:nvSpPr>
          <p:spPr>
            <a:xfrm flipH="1">
              <a:off x="1215737" y="0"/>
              <a:ext cx="607856" cy="322577"/>
            </a:xfrm>
            <a:custGeom>
              <a:rect b="b" l="l" r="r" t="t"/>
              <a:pathLst>
                <a:path extrusionOk="0" h="10046" w="20427">
                  <a:moveTo>
                    <a:pt x="0" y="0"/>
                  </a:moveTo>
                  <a:lnTo>
                    <a:pt x="0"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8" name="Google Shape;208;p17"/>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09" name="Google Shape;209;p17"/>
          <p:cNvSpPr txBox="1"/>
          <p:nvPr>
            <p:ph type="title"/>
          </p:nvPr>
        </p:nvSpPr>
        <p:spPr>
          <a:xfrm>
            <a:off x="953550" y="799300"/>
            <a:ext cx="72369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10" name="Google Shape;210;p17"/>
          <p:cNvSpPr txBox="1"/>
          <p:nvPr>
            <p:ph idx="1" type="body"/>
          </p:nvPr>
        </p:nvSpPr>
        <p:spPr>
          <a:xfrm>
            <a:off x="953550" y="1613275"/>
            <a:ext cx="7236900" cy="2902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211" name="Google Shape;211;p17"/>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2" name="Shape 212"/>
        <p:cNvGrpSpPr/>
        <p:nvPr/>
      </p:nvGrpSpPr>
      <p:grpSpPr>
        <a:xfrm>
          <a:off x="0" y="0"/>
          <a:ext cx="0" cy="0"/>
          <a:chOff x="0" y="0"/>
          <a:chExt cx="0" cy="0"/>
        </a:xfrm>
      </p:grpSpPr>
      <p:grpSp>
        <p:nvGrpSpPr>
          <p:cNvPr id="213" name="Google Shape;213;p18"/>
          <p:cNvGrpSpPr/>
          <p:nvPr/>
        </p:nvGrpSpPr>
        <p:grpSpPr>
          <a:xfrm>
            <a:off x="900" y="0"/>
            <a:ext cx="9143992" cy="2564787"/>
            <a:chOff x="900" y="0"/>
            <a:chExt cx="9143992" cy="2564787"/>
          </a:xfrm>
        </p:grpSpPr>
        <p:sp>
          <p:nvSpPr>
            <p:cNvPr id="214" name="Google Shape;214;p18"/>
            <p:cNvSpPr/>
            <p:nvPr/>
          </p:nvSpPr>
          <p:spPr>
            <a:xfrm flipH="1">
              <a:off x="1219296" y="1278075"/>
              <a:ext cx="1214076" cy="1286712"/>
            </a:xfrm>
            <a:custGeom>
              <a:rect b="b" l="l" r="r" t="t"/>
              <a:pathLst>
                <a:path extrusionOk="0" h="40072" w="40799">
                  <a:moveTo>
                    <a:pt x="40798" y="0"/>
                  </a:moveTo>
                  <a:lnTo>
                    <a:pt x="1" y="20036"/>
                  </a:lnTo>
                  <a:lnTo>
                    <a:pt x="40798" y="40072"/>
                  </a:lnTo>
                  <a:lnTo>
                    <a:pt x="40798"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4878953" y="643320"/>
              <a:ext cx="609899" cy="643388"/>
            </a:xfrm>
            <a:custGeom>
              <a:rect b="b" l="l" r="r" t="t"/>
              <a:pathLst>
                <a:path extrusionOk="0" h="20037" w="20427">
                  <a:moveTo>
                    <a:pt x="0" y="1"/>
                  </a:moveTo>
                  <a:lnTo>
                    <a:pt x="0" y="20037"/>
                  </a:lnTo>
                  <a:lnTo>
                    <a:pt x="20427" y="10047"/>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8"/>
            <p:cNvSpPr/>
            <p:nvPr/>
          </p:nvSpPr>
          <p:spPr>
            <a:xfrm>
              <a:off x="5488830" y="322543"/>
              <a:ext cx="608257"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8"/>
            <p:cNvSpPr/>
            <p:nvPr/>
          </p:nvSpPr>
          <p:spPr>
            <a:xfrm>
              <a:off x="8536629" y="863"/>
              <a:ext cx="608257" cy="643388"/>
            </a:xfrm>
            <a:custGeom>
              <a:rect b="b" l="l" r="r" t="t"/>
              <a:pathLst>
                <a:path extrusionOk="0" h="20037" w="20372">
                  <a:moveTo>
                    <a:pt x="1" y="1"/>
                  </a:moveTo>
                  <a:lnTo>
                    <a:pt x="1" y="20037"/>
                  </a:lnTo>
                  <a:lnTo>
                    <a:pt x="20372" y="999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8"/>
            <p:cNvSpPr/>
            <p:nvPr/>
          </p:nvSpPr>
          <p:spPr>
            <a:xfrm>
              <a:off x="6706973" y="322543"/>
              <a:ext cx="609899" cy="643388"/>
            </a:xfrm>
            <a:custGeom>
              <a:rect b="b" l="l" r="r" t="t"/>
              <a:pathLst>
                <a:path extrusionOk="0" h="20037" w="20427">
                  <a:moveTo>
                    <a:pt x="0" y="1"/>
                  </a:moveTo>
                  <a:lnTo>
                    <a:pt x="0" y="20037"/>
                  </a:lnTo>
                  <a:lnTo>
                    <a:pt x="20427" y="9991"/>
                  </a:lnTo>
                  <a:lnTo>
                    <a:pt x="0"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8"/>
            <p:cNvSpPr/>
            <p:nvPr/>
          </p:nvSpPr>
          <p:spPr>
            <a:xfrm>
              <a:off x="4878953" y="0"/>
              <a:ext cx="609899" cy="643356"/>
            </a:xfrm>
            <a:custGeom>
              <a:rect b="b" l="l" r="r" t="t"/>
              <a:pathLst>
                <a:path extrusionOk="0" h="20036" w="20427">
                  <a:moveTo>
                    <a:pt x="0" y="0"/>
                  </a:moveTo>
                  <a:lnTo>
                    <a:pt x="0" y="20036"/>
                  </a:lnTo>
                  <a:lnTo>
                    <a:pt x="20427" y="10046"/>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8"/>
            <p:cNvSpPr/>
            <p:nvPr/>
          </p:nvSpPr>
          <p:spPr>
            <a:xfrm>
              <a:off x="5488830" y="0"/>
              <a:ext cx="608257" cy="322577"/>
            </a:xfrm>
            <a:custGeom>
              <a:rect b="b" l="l" r="r" t="t"/>
              <a:pathLst>
                <a:path extrusionOk="0" h="10046" w="20372">
                  <a:moveTo>
                    <a:pt x="1" y="0"/>
                  </a:moveTo>
                  <a:lnTo>
                    <a:pt x="1" y="10046"/>
                  </a:lnTo>
                  <a:lnTo>
                    <a:pt x="20372"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8"/>
            <p:cNvSpPr/>
            <p:nvPr/>
          </p:nvSpPr>
          <p:spPr>
            <a:xfrm>
              <a:off x="6097065"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8"/>
            <p:cNvSpPr/>
            <p:nvPr/>
          </p:nvSpPr>
          <p:spPr>
            <a:xfrm>
              <a:off x="6706973" y="0"/>
              <a:ext cx="609899"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8"/>
            <p:cNvSpPr/>
            <p:nvPr/>
          </p:nvSpPr>
          <p:spPr>
            <a:xfrm>
              <a:off x="7316850"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8"/>
            <p:cNvSpPr/>
            <p:nvPr/>
          </p:nvSpPr>
          <p:spPr>
            <a:xfrm>
              <a:off x="4878953" y="322543"/>
              <a:ext cx="609899"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8"/>
            <p:cNvSpPr/>
            <p:nvPr/>
          </p:nvSpPr>
          <p:spPr>
            <a:xfrm>
              <a:off x="5488830" y="643320"/>
              <a:ext cx="608257" cy="643388"/>
            </a:xfrm>
            <a:custGeom>
              <a:rect b="b" l="l" r="r" t="t"/>
              <a:pathLst>
                <a:path extrusionOk="0" h="20037" w="20372">
                  <a:moveTo>
                    <a:pt x="20372" y="1"/>
                  </a:moveTo>
                  <a:lnTo>
                    <a:pt x="1" y="10047"/>
                  </a:lnTo>
                  <a:lnTo>
                    <a:pt x="20372" y="20037"/>
                  </a:lnTo>
                  <a:lnTo>
                    <a:pt x="20372"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8"/>
            <p:cNvSpPr/>
            <p:nvPr/>
          </p:nvSpPr>
          <p:spPr>
            <a:xfrm>
              <a:off x="7926751" y="863"/>
              <a:ext cx="609899"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8"/>
            <p:cNvSpPr/>
            <p:nvPr/>
          </p:nvSpPr>
          <p:spPr>
            <a:xfrm>
              <a:off x="8536629" y="321640"/>
              <a:ext cx="608257" cy="643388"/>
            </a:xfrm>
            <a:custGeom>
              <a:rect b="b" l="l" r="r" t="t"/>
              <a:pathLst>
                <a:path extrusionOk="0" h="20037" w="20372">
                  <a:moveTo>
                    <a:pt x="20372" y="1"/>
                  </a:moveTo>
                  <a:lnTo>
                    <a:pt x="1" y="10047"/>
                  </a:lnTo>
                  <a:lnTo>
                    <a:pt x="20372" y="20037"/>
                  </a:lnTo>
                  <a:lnTo>
                    <a:pt x="20372"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8"/>
            <p:cNvSpPr/>
            <p:nvPr/>
          </p:nvSpPr>
          <p:spPr>
            <a:xfrm>
              <a:off x="6097065" y="322543"/>
              <a:ext cx="609929" cy="643388"/>
            </a:xfrm>
            <a:custGeom>
              <a:rect b="b" l="l" r="r" t="t"/>
              <a:pathLst>
                <a:path extrusionOk="0" h="20037" w="20428">
                  <a:moveTo>
                    <a:pt x="20427" y="1"/>
                  </a:moveTo>
                  <a:lnTo>
                    <a:pt x="1" y="9991"/>
                  </a:lnTo>
                  <a:lnTo>
                    <a:pt x="20427" y="20037"/>
                  </a:lnTo>
                  <a:lnTo>
                    <a:pt x="2042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8"/>
            <p:cNvSpPr/>
            <p:nvPr/>
          </p:nvSpPr>
          <p:spPr>
            <a:xfrm>
              <a:off x="4878953" y="0"/>
              <a:ext cx="609899"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8"/>
            <p:cNvSpPr/>
            <p:nvPr/>
          </p:nvSpPr>
          <p:spPr>
            <a:xfrm>
              <a:off x="5488830" y="0"/>
              <a:ext cx="608257" cy="643356"/>
            </a:xfrm>
            <a:custGeom>
              <a:rect b="b" l="l" r="r" t="t"/>
              <a:pathLst>
                <a:path extrusionOk="0" h="20036" w="20372">
                  <a:moveTo>
                    <a:pt x="20372" y="0"/>
                  </a:moveTo>
                  <a:lnTo>
                    <a:pt x="1" y="10046"/>
                  </a:lnTo>
                  <a:lnTo>
                    <a:pt x="20372" y="20036"/>
                  </a:lnTo>
                  <a:lnTo>
                    <a:pt x="2037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8"/>
            <p:cNvSpPr/>
            <p:nvPr/>
          </p:nvSpPr>
          <p:spPr>
            <a:xfrm>
              <a:off x="6097065" y="0"/>
              <a:ext cx="609929" cy="322577"/>
            </a:xfrm>
            <a:custGeom>
              <a:rect b="b" l="l" r="r" t="t"/>
              <a:pathLst>
                <a:path extrusionOk="0" h="10046" w="20428">
                  <a:moveTo>
                    <a:pt x="1" y="0"/>
                  </a:moveTo>
                  <a:lnTo>
                    <a:pt x="20427"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8"/>
            <p:cNvSpPr/>
            <p:nvPr/>
          </p:nvSpPr>
          <p:spPr>
            <a:xfrm>
              <a:off x="8534993" y="0"/>
              <a:ext cx="609899" cy="322577"/>
            </a:xfrm>
            <a:custGeom>
              <a:rect b="b" l="l" r="r" t="t"/>
              <a:pathLst>
                <a:path extrusionOk="0" h="10046" w="20427">
                  <a:moveTo>
                    <a:pt x="0" y="0"/>
                  </a:moveTo>
                  <a:lnTo>
                    <a:pt x="20427"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8"/>
            <p:cNvSpPr/>
            <p:nvPr/>
          </p:nvSpPr>
          <p:spPr>
            <a:xfrm>
              <a:off x="7926757" y="0"/>
              <a:ext cx="608257" cy="322577"/>
            </a:xfrm>
            <a:custGeom>
              <a:rect b="b" l="l" r="r" t="t"/>
              <a:pathLst>
                <a:path extrusionOk="0" h="10046" w="20372">
                  <a:moveTo>
                    <a:pt x="0" y="0"/>
                  </a:moveTo>
                  <a:lnTo>
                    <a:pt x="0" y="10046"/>
                  </a:lnTo>
                  <a:lnTo>
                    <a:pt x="2037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p:cNvSpPr/>
            <p:nvPr/>
          </p:nvSpPr>
          <p:spPr>
            <a:xfrm flipH="1">
              <a:off x="7316858" y="643329"/>
              <a:ext cx="609929" cy="643388"/>
            </a:xfrm>
            <a:custGeom>
              <a:rect b="b" l="l" r="r" t="t"/>
              <a:pathLst>
                <a:path extrusionOk="0" h="20037" w="20428">
                  <a:moveTo>
                    <a:pt x="20427" y="1"/>
                  </a:moveTo>
                  <a:lnTo>
                    <a:pt x="1" y="9991"/>
                  </a:lnTo>
                  <a:lnTo>
                    <a:pt x="20427" y="20037"/>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a:off x="900" y="643324"/>
              <a:ext cx="609923" cy="643388"/>
            </a:xfrm>
            <a:custGeom>
              <a:rect b="b" l="l" r="r" t="t"/>
              <a:pathLst>
                <a:path extrusionOk="0" h="20037" w="20427">
                  <a:moveTo>
                    <a:pt x="0" y="1"/>
                  </a:moveTo>
                  <a:lnTo>
                    <a:pt x="0" y="20037"/>
                  </a:lnTo>
                  <a:lnTo>
                    <a:pt x="20427" y="10047"/>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a:off x="610793" y="322545"/>
              <a:ext cx="608281" cy="643388"/>
            </a:xfrm>
            <a:custGeom>
              <a:rect b="b" l="l" r="r" t="t"/>
              <a:pathLst>
                <a:path extrusionOk="0" h="20037" w="20372">
                  <a:moveTo>
                    <a:pt x="1" y="1"/>
                  </a:moveTo>
                  <a:lnTo>
                    <a:pt x="1" y="20037"/>
                  </a:lnTo>
                  <a:lnTo>
                    <a:pt x="20372" y="9991"/>
                  </a:lnTo>
                  <a:lnTo>
                    <a:pt x="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8"/>
            <p:cNvSpPr/>
            <p:nvPr/>
          </p:nvSpPr>
          <p:spPr>
            <a:xfrm>
              <a:off x="3658671" y="863"/>
              <a:ext cx="608281"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8"/>
            <p:cNvSpPr/>
            <p:nvPr/>
          </p:nvSpPr>
          <p:spPr>
            <a:xfrm>
              <a:off x="1828968" y="322545"/>
              <a:ext cx="609923" cy="643388"/>
            </a:xfrm>
            <a:custGeom>
              <a:rect b="b" l="l" r="r" t="t"/>
              <a:pathLst>
                <a:path extrusionOk="0" h="20037" w="20427">
                  <a:moveTo>
                    <a:pt x="0" y="1"/>
                  </a:moveTo>
                  <a:lnTo>
                    <a:pt x="0" y="20037"/>
                  </a:lnTo>
                  <a:lnTo>
                    <a:pt x="20427" y="9991"/>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8"/>
            <p:cNvSpPr/>
            <p:nvPr/>
          </p:nvSpPr>
          <p:spPr>
            <a:xfrm>
              <a:off x="900" y="0"/>
              <a:ext cx="609923" cy="643356"/>
            </a:xfrm>
            <a:custGeom>
              <a:rect b="b" l="l" r="r" t="t"/>
              <a:pathLst>
                <a:path extrusionOk="0" h="20036" w="20427">
                  <a:moveTo>
                    <a:pt x="0" y="0"/>
                  </a:moveTo>
                  <a:lnTo>
                    <a:pt x="0" y="20036"/>
                  </a:lnTo>
                  <a:lnTo>
                    <a:pt x="20427" y="10046"/>
                  </a:lnTo>
                  <a:lnTo>
                    <a:pt x="0"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8"/>
            <p:cNvSpPr/>
            <p:nvPr/>
          </p:nvSpPr>
          <p:spPr>
            <a:xfrm>
              <a:off x="610793" y="0"/>
              <a:ext cx="608281" cy="322577"/>
            </a:xfrm>
            <a:custGeom>
              <a:rect b="b" l="l" r="r" t="t"/>
              <a:pathLst>
                <a:path extrusionOk="0" h="10046" w="20372">
                  <a:moveTo>
                    <a:pt x="1" y="0"/>
                  </a:moveTo>
                  <a:lnTo>
                    <a:pt x="1" y="10046"/>
                  </a:lnTo>
                  <a:lnTo>
                    <a:pt x="20372"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8"/>
            <p:cNvSpPr/>
            <p:nvPr/>
          </p:nvSpPr>
          <p:spPr>
            <a:xfrm>
              <a:off x="1219044" y="0"/>
              <a:ext cx="609953"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8"/>
            <p:cNvSpPr/>
            <p:nvPr/>
          </p:nvSpPr>
          <p:spPr>
            <a:xfrm>
              <a:off x="1828968" y="0"/>
              <a:ext cx="609923"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8"/>
            <p:cNvSpPr/>
            <p:nvPr/>
          </p:nvSpPr>
          <p:spPr>
            <a:xfrm>
              <a:off x="2438861" y="0"/>
              <a:ext cx="609953"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8"/>
            <p:cNvSpPr/>
            <p:nvPr/>
          </p:nvSpPr>
          <p:spPr>
            <a:xfrm>
              <a:off x="900" y="322545"/>
              <a:ext cx="609923" cy="643388"/>
            </a:xfrm>
            <a:custGeom>
              <a:rect b="b" l="l" r="r" t="t"/>
              <a:pathLst>
                <a:path extrusionOk="0" h="20037" w="20427">
                  <a:moveTo>
                    <a:pt x="20427" y="1"/>
                  </a:moveTo>
                  <a:lnTo>
                    <a:pt x="0" y="9991"/>
                  </a:lnTo>
                  <a:lnTo>
                    <a:pt x="20427" y="20037"/>
                  </a:lnTo>
                  <a:lnTo>
                    <a:pt x="20427"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8"/>
            <p:cNvSpPr/>
            <p:nvPr/>
          </p:nvSpPr>
          <p:spPr>
            <a:xfrm>
              <a:off x="610793" y="643324"/>
              <a:ext cx="608281" cy="643388"/>
            </a:xfrm>
            <a:custGeom>
              <a:rect b="b" l="l" r="r" t="t"/>
              <a:pathLst>
                <a:path extrusionOk="0" h="20037" w="20372">
                  <a:moveTo>
                    <a:pt x="20372" y="1"/>
                  </a:moveTo>
                  <a:lnTo>
                    <a:pt x="1" y="10047"/>
                  </a:lnTo>
                  <a:lnTo>
                    <a:pt x="20372" y="20037"/>
                  </a:lnTo>
                  <a:lnTo>
                    <a:pt x="2037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8"/>
            <p:cNvSpPr/>
            <p:nvPr/>
          </p:nvSpPr>
          <p:spPr>
            <a:xfrm>
              <a:off x="3048778" y="863"/>
              <a:ext cx="609923"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8"/>
            <p:cNvSpPr/>
            <p:nvPr/>
          </p:nvSpPr>
          <p:spPr>
            <a:xfrm>
              <a:off x="3658671" y="321642"/>
              <a:ext cx="608281" cy="643388"/>
            </a:xfrm>
            <a:custGeom>
              <a:rect b="b" l="l" r="r" t="t"/>
              <a:pathLst>
                <a:path extrusionOk="0" h="20037" w="20372">
                  <a:moveTo>
                    <a:pt x="20372" y="1"/>
                  </a:moveTo>
                  <a:lnTo>
                    <a:pt x="1" y="10047"/>
                  </a:lnTo>
                  <a:lnTo>
                    <a:pt x="20372" y="20037"/>
                  </a:lnTo>
                  <a:lnTo>
                    <a:pt x="20372"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8"/>
            <p:cNvSpPr/>
            <p:nvPr/>
          </p:nvSpPr>
          <p:spPr>
            <a:xfrm>
              <a:off x="1219044" y="322545"/>
              <a:ext cx="609953" cy="643388"/>
            </a:xfrm>
            <a:custGeom>
              <a:rect b="b" l="l" r="r" t="t"/>
              <a:pathLst>
                <a:path extrusionOk="0" h="20037" w="20428">
                  <a:moveTo>
                    <a:pt x="20427" y="1"/>
                  </a:moveTo>
                  <a:lnTo>
                    <a:pt x="1" y="9991"/>
                  </a:lnTo>
                  <a:lnTo>
                    <a:pt x="20427" y="20037"/>
                  </a:lnTo>
                  <a:lnTo>
                    <a:pt x="20427"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8"/>
            <p:cNvSpPr/>
            <p:nvPr/>
          </p:nvSpPr>
          <p:spPr>
            <a:xfrm>
              <a:off x="4266922" y="863"/>
              <a:ext cx="609953" cy="643388"/>
            </a:xfrm>
            <a:custGeom>
              <a:rect b="b" l="l" r="r" t="t"/>
              <a:pathLst>
                <a:path extrusionOk="0" h="20037" w="20428">
                  <a:moveTo>
                    <a:pt x="20427" y="1"/>
                  </a:moveTo>
                  <a:lnTo>
                    <a:pt x="1" y="9991"/>
                  </a:lnTo>
                  <a:lnTo>
                    <a:pt x="20427" y="20037"/>
                  </a:lnTo>
                  <a:lnTo>
                    <a:pt x="2042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8"/>
            <p:cNvSpPr/>
            <p:nvPr/>
          </p:nvSpPr>
          <p:spPr>
            <a:xfrm>
              <a:off x="900" y="0"/>
              <a:ext cx="609923" cy="322577"/>
            </a:xfrm>
            <a:custGeom>
              <a:rect b="b" l="l" r="r" t="t"/>
              <a:pathLst>
                <a:path extrusionOk="0" h="10046" w="20427">
                  <a:moveTo>
                    <a:pt x="0" y="0"/>
                  </a:moveTo>
                  <a:lnTo>
                    <a:pt x="20427"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8"/>
            <p:cNvSpPr/>
            <p:nvPr/>
          </p:nvSpPr>
          <p:spPr>
            <a:xfrm>
              <a:off x="610793" y="0"/>
              <a:ext cx="608281" cy="643356"/>
            </a:xfrm>
            <a:custGeom>
              <a:rect b="b" l="l" r="r" t="t"/>
              <a:pathLst>
                <a:path extrusionOk="0" h="20036" w="20372">
                  <a:moveTo>
                    <a:pt x="20372" y="0"/>
                  </a:moveTo>
                  <a:lnTo>
                    <a:pt x="1" y="10046"/>
                  </a:lnTo>
                  <a:lnTo>
                    <a:pt x="20372" y="20036"/>
                  </a:lnTo>
                  <a:lnTo>
                    <a:pt x="20372"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8"/>
            <p:cNvSpPr/>
            <p:nvPr/>
          </p:nvSpPr>
          <p:spPr>
            <a:xfrm>
              <a:off x="1219044" y="0"/>
              <a:ext cx="609953" cy="322577"/>
            </a:xfrm>
            <a:custGeom>
              <a:rect b="b" l="l" r="r" t="t"/>
              <a:pathLst>
                <a:path extrusionOk="0" h="10046" w="20428">
                  <a:moveTo>
                    <a:pt x="1" y="0"/>
                  </a:moveTo>
                  <a:lnTo>
                    <a:pt x="20427" y="1004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8"/>
            <p:cNvSpPr/>
            <p:nvPr/>
          </p:nvSpPr>
          <p:spPr>
            <a:xfrm>
              <a:off x="4266958" y="0"/>
              <a:ext cx="609923" cy="322577"/>
            </a:xfrm>
            <a:custGeom>
              <a:rect b="b" l="l" r="r" t="t"/>
              <a:pathLst>
                <a:path extrusionOk="0" h="10046" w="20427">
                  <a:moveTo>
                    <a:pt x="0" y="0"/>
                  </a:moveTo>
                  <a:lnTo>
                    <a:pt x="0"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8"/>
            <p:cNvSpPr/>
            <p:nvPr/>
          </p:nvSpPr>
          <p:spPr>
            <a:xfrm>
              <a:off x="3657035" y="0"/>
              <a:ext cx="609923" cy="322577"/>
            </a:xfrm>
            <a:custGeom>
              <a:rect b="b" l="l" r="r" t="t"/>
              <a:pathLst>
                <a:path extrusionOk="0" h="10046" w="20427">
                  <a:moveTo>
                    <a:pt x="0" y="0"/>
                  </a:moveTo>
                  <a:lnTo>
                    <a:pt x="20427"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8"/>
            <p:cNvSpPr/>
            <p:nvPr/>
          </p:nvSpPr>
          <p:spPr>
            <a:xfrm>
              <a:off x="3048784" y="0"/>
              <a:ext cx="608281" cy="322577"/>
            </a:xfrm>
            <a:custGeom>
              <a:rect b="b" l="l" r="r" t="t"/>
              <a:pathLst>
                <a:path extrusionOk="0" h="10046" w="20372">
                  <a:moveTo>
                    <a:pt x="0" y="0"/>
                  </a:moveTo>
                  <a:lnTo>
                    <a:pt x="0" y="10046"/>
                  </a:lnTo>
                  <a:lnTo>
                    <a:pt x="2037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8"/>
            <p:cNvSpPr/>
            <p:nvPr/>
          </p:nvSpPr>
          <p:spPr>
            <a:xfrm>
              <a:off x="2438861" y="0"/>
              <a:ext cx="609953" cy="322577"/>
            </a:xfrm>
            <a:custGeom>
              <a:rect b="b" l="l" r="r" t="t"/>
              <a:pathLst>
                <a:path extrusionOk="0" h="10046" w="20428">
                  <a:moveTo>
                    <a:pt x="1" y="0"/>
                  </a:moveTo>
                  <a:lnTo>
                    <a:pt x="20427" y="10046"/>
                  </a:lnTo>
                  <a:lnTo>
                    <a:pt x="20427"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8"/>
            <p:cNvSpPr/>
            <p:nvPr/>
          </p:nvSpPr>
          <p:spPr>
            <a:xfrm>
              <a:off x="3047936" y="321645"/>
              <a:ext cx="609923" cy="643388"/>
            </a:xfrm>
            <a:custGeom>
              <a:rect b="b" l="l" r="r" t="t"/>
              <a:pathLst>
                <a:path extrusionOk="0" h="20037" w="20427">
                  <a:moveTo>
                    <a:pt x="0" y="1"/>
                  </a:moveTo>
                  <a:lnTo>
                    <a:pt x="0" y="20037"/>
                  </a:lnTo>
                  <a:lnTo>
                    <a:pt x="20427" y="9991"/>
                  </a:lnTo>
                  <a:lnTo>
                    <a:pt x="0"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8"/>
            <p:cNvSpPr/>
            <p:nvPr/>
          </p:nvSpPr>
          <p:spPr>
            <a:xfrm flipH="1">
              <a:off x="3658935" y="643332"/>
              <a:ext cx="609929" cy="643388"/>
            </a:xfrm>
            <a:custGeom>
              <a:rect b="b" l="l" r="r" t="t"/>
              <a:pathLst>
                <a:path extrusionOk="0" h="20037" w="20428">
                  <a:moveTo>
                    <a:pt x="20427" y="1"/>
                  </a:moveTo>
                  <a:lnTo>
                    <a:pt x="1" y="9991"/>
                  </a:lnTo>
                  <a:lnTo>
                    <a:pt x="20427" y="20037"/>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8"/>
            <p:cNvSpPr/>
            <p:nvPr/>
          </p:nvSpPr>
          <p:spPr>
            <a:xfrm flipH="1">
              <a:off x="1219312" y="643329"/>
              <a:ext cx="609929" cy="643388"/>
            </a:xfrm>
            <a:custGeom>
              <a:rect b="b" l="l" r="r" t="t"/>
              <a:pathLst>
                <a:path extrusionOk="0" h="20037" w="20428">
                  <a:moveTo>
                    <a:pt x="20427" y="1"/>
                  </a:moveTo>
                  <a:lnTo>
                    <a:pt x="1" y="9991"/>
                  </a:lnTo>
                  <a:lnTo>
                    <a:pt x="20427" y="20037"/>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8"/>
            <p:cNvSpPr/>
            <p:nvPr/>
          </p:nvSpPr>
          <p:spPr>
            <a:xfrm>
              <a:off x="1222480" y="965020"/>
              <a:ext cx="608257" cy="643388"/>
            </a:xfrm>
            <a:custGeom>
              <a:rect b="b" l="l" r="r" t="t"/>
              <a:pathLst>
                <a:path extrusionOk="0" h="20037" w="20372">
                  <a:moveTo>
                    <a:pt x="20372" y="1"/>
                  </a:moveTo>
                  <a:lnTo>
                    <a:pt x="1" y="10047"/>
                  </a:lnTo>
                  <a:lnTo>
                    <a:pt x="20372" y="20037"/>
                  </a:lnTo>
                  <a:lnTo>
                    <a:pt x="20372"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8"/>
            <p:cNvSpPr/>
            <p:nvPr/>
          </p:nvSpPr>
          <p:spPr>
            <a:xfrm>
              <a:off x="1834119" y="1921382"/>
              <a:ext cx="609929" cy="643388"/>
            </a:xfrm>
            <a:custGeom>
              <a:rect b="b" l="l" r="r" t="t"/>
              <a:pathLst>
                <a:path extrusionOk="0" h="20037" w="20428">
                  <a:moveTo>
                    <a:pt x="20427" y="1"/>
                  </a:moveTo>
                  <a:lnTo>
                    <a:pt x="1" y="9991"/>
                  </a:lnTo>
                  <a:lnTo>
                    <a:pt x="20427" y="20037"/>
                  </a:lnTo>
                  <a:lnTo>
                    <a:pt x="2042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18"/>
          <p:cNvSpPr txBox="1"/>
          <p:nvPr>
            <p:ph idx="1" type="body"/>
          </p:nvPr>
        </p:nvSpPr>
        <p:spPr>
          <a:xfrm>
            <a:off x="2528350" y="1552150"/>
            <a:ext cx="5497800" cy="29856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SzPts val="3000"/>
              <a:buChar char="◂"/>
              <a:defRPr i="1" sz="3000"/>
            </a:lvl1pPr>
            <a:lvl2pPr indent="-419100" lvl="1" marL="914400" algn="l">
              <a:lnSpc>
                <a:spcPct val="100000"/>
              </a:lnSpc>
              <a:spcBef>
                <a:spcPts val="0"/>
              </a:spcBef>
              <a:spcAft>
                <a:spcPts val="0"/>
              </a:spcAft>
              <a:buSzPts val="3000"/>
              <a:buChar char="◂"/>
              <a:defRPr i="1" sz="3000"/>
            </a:lvl2pPr>
            <a:lvl3pPr indent="-419100" lvl="2" marL="1371600" algn="l">
              <a:lnSpc>
                <a:spcPct val="100000"/>
              </a:lnSpc>
              <a:spcBef>
                <a:spcPts val="0"/>
              </a:spcBef>
              <a:spcAft>
                <a:spcPts val="0"/>
              </a:spcAft>
              <a:buSzPts val="3000"/>
              <a:buChar char="◂"/>
              <a:defRPr i="1" sz="3000"/>
            </a:lvl3pPr>
            <a:lvl4pPr indent="-419100" lvl="3" marL="1828800" algn="l">
              <a:lnSpc>
                <a:spcPct val="100000"/>
              </a:lnSpc>
              <a:spcBef>
                <a:spcPts val="0"/>
              </a:spcBef>
              <a:spcAft>
                <a:spcPts val="0"/>
              </a:spcAft>
              <a:buSzPts val="3000"/>
              <a:buChar char="◂"/>
              <a:defRPr i="1" sz="3000"/>
            </a:lvl4pPr>
            <a:lvl5pPr indent="-419100" lvl="4" marL="2286000" algn="l">
              <a:lnSpc>
                <a:spcPct val="100000"/>
              </a:lnSpc>
              <a:spcBef>
                <a:spcPts val="0"/>
              </a:spcBef>
              <a:spcAft>
                <a:spcPts val="0"/>
              </a:spcAft>
              <a:buSzPts val="3000"/>
              <a:buChar char="○"/>
              <a:defRPr i="1" sz="3000"/>
            </a:lvl5pPr>
            <a:lvl6pPr indent="-419100" lvl="5" marL="2743200" algn="l">
              <a:lnSpc>
                <a:spcPct val="100000"/>
              </a:lnSpc>
              <a:spcBef>
                <a:spcPts val="0"/>
              </a:spcBef>
              <a:spcAft>
                <a:spcPts val="0"/>
              </a:spcAft>
              <a:buSzPts val="3000"/>
              <a:buChar char="■"/>
              <a:defRPr i="1" sz="3000"/>
            </a:lvl6pPr>
            <a:lvl7pPr indent="-419100" lvl="6" marL="3200400" algn="l">
              <a:lnSpc>
                <a:spcPct val="100000"/>
              </a:lnSpc>
              <a:spcBef>
                <a:spcPts val="0"/>
              </a:spcBef>
              <a:spcAft>
                <a:spcPts val="0"/>
              </a:spcAft>
              <a:buSzPts val="3000"/>
              <a:buChar char="●"/>
              <a:defRPr i="1" sz="3000"/>
            </a:lvl7pPr>
            <a:lvl8pPr indent="-419100" lvl="7" marL="3657600" algn="l">
              <a:lnSpc>
                <a:spcPct val="100000"/>
              </a:lnSpc>
              <a:spcBef>
                <a:spcPts val="0"/>
              </a:spcBef>
              <a:spcAft>
                <a:spcPts val="0"/>
              </a:spcAft>
              <a:buSzPts val="3000"/>
              <a:buChar char="○"/>
              <a:defRPr i="1" sz="3000"/>
            </a:lvl8pPr>
            <a:lvl9pPr indent="-419100" lvl="8" marL="4114800" algn="l">
              <a:lnSpc>
                <a:spcPct val="100000"/>
              </a:lnSpc>
              <a:spcBef>
                <a:spcPts val="0"/>
              </a:spcBef>
              <a:spcAft>
                <a:spcPts val="0"/>
              </a:spcAft>
              <a:buSzPts val="3000"/>
              <a:buChar char="■"/>
              <a:defRPr i="1" sz="3000"/>
            </a:lvl9pPr>
          </a:lstStyle>
          <a:p/>
        </p:txBody>
      </p:sp>
      <p:sp>
        <p:nvSpPr>
          <p:cNvPr id="263" name="Google Shape;263;p18"/>
          <p:cNvSpPr txBox="1"/>
          <p:nvPr/>
        </p:nvSpPr>
        <p:spPr>
          <a:xfrm>
            <a:off x="1295501" y="1558650"/>
            <a:ext cx="735900" cy="105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1" i="0" lang="en" sz="6000" u="none" cap="none" strike="noStrike">
                <a:solidFill>
                  <a:srgbClr val="FFFFFF"/>
                </a:solidFill>
                <a:latin typeface="Montserrat"/>
                <a:ea typeface="Montserrat"/>
                <a:cs typeface="Montserrat"/>
                <a:sym typeface="Montserrat"/>
              </a:rPr>
              <a:t>“</a:t>
            </a:r>
            <a:endParaRPr b="1" i="0" sz="6000" u="none" cap="none" strike="noStrike">
              <a:solidFill>
                <a:srgbClr val="FFFFFF"/>
              </a:solidFill>
              <a:latin typeface="Montserrat"/>
              <a:ea typeface="Montserrat"/>
              <a:cs typeface="Montserrat"/>
              <a:sym typeface="Montserrat"/>
            </a:endParaRPr>
          </a:p>
        </p:txBody>
      </p:sp>
      <p:sp>
        <p:nvSpPr>
          <p:cNvPr id="264" name="Google Shape;264;p18"/>
          <p:cNvSpPr txBox="1"/>
          <p:nvPr>
            <p:ph idx="12" type="sldNum"/>
          </p:nvPr>
        </p:nvSpPr>
        <p:spPr>
          <a:xfrm>
            <a:off x="854332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B7B7B7"/>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265" name="Google Shape;265;p18"/>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simple">
  <p:cSld name="TITLE_1_1_1">
    <p:spTree>
      <p:nvGrpSpPr>
        <p:cNvPr id="266" name="Shape 266"/>
        <p:cNvGrpSpPr/>
        <p:nvPr/>
      </p:nvGrpSpPr>
      <p:grpSpPr>
        <a:xfrm>
          <a:off x="0" y="0"/>
          <a:ext cx="0" cy="0"/>
          <a:chOff x="0" y="0"/>
          <a:chExt cx="0" cy="0"/>
        </a:xfrm>
      </p:grpSpPr>
      <p:grpSp>
        <p:nvGrpSpPr>
          <p:cNvPr id="267" name="Google Shape;267;p19"/>
          <p:cNvGrpSpPr/>
          <p:nvPr/>
        </p:nvGrpSpPr>
        <p:grpSpPr>
          <a:xfrm flipH="1">
            <a:off x="7912256" y="25"/>
            <a:ext cx="1231611" cy="1654639"/>
            <a:chOff x="-4" y="44345"/>
            <a:chExt cx="1224752" cy="1599767"/>
          </a:xfrm>
        </p:grpSpPr>
        <p:sp>
          <p:nvSpPr>
            <p:cNvPr id="268" name="Google Shape;268;p19"/>
            <p:cNvSpPr/>
            <p:nvPr/>
          </p:nvSpPr>
          <p:spPr>
            <a:xfrm flipH="1">
              <a:off x="-4" y="357400"/>
              <a:ext cx="1214076" cy="1286712"/>
            </a:xfrm>
            <a:custGeom>
              <a:rect b="b" l="l" r="r" t="t"/>
              <a:pathLst>
                <a:path extrusionOk="0" h="40072" w="40799">
                  <a:moveTo>
                    <a:pt x="40798" y="0"/>
                  </a:moveTo>
                  <a:lnTo>
                    <a:pt x="1" y="20036"/>
                  </a:lnTo>
                  <a:lnTo>
                    <a:pt x="40798" y="40072"/>
                  </a:lnTo>
                  <a:lnTo>
                    <a:pt x="40798"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a:off x="3180" y="44345"/>
              <a:ext cx="608257" cy="643388"/>
            </a:xfrm>
            <a:custGeom>
              <a:rect b="b" l="l" r="r" t="t"/>
              <a:pathLst>
                <a:path extrusionOk="0" h="20037" w="20372">
                  <a:moveTo>
                    <a:pt x="20372" y="1"/>
                  </a:moveTo>
                  <a:lnTo>
                    <a:pt x="1" y="10047"/>
                  </a:lnTo>
                  <a:lnTo>
                    <a:pt x="20372" y="20037"/>
                  </a:lnTo>
                  <a:lnTo>
                    <a:pt x="20372"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a:off x="614819" y="1000707"/>
              <a:ext cx="609929" cy="643388"/>
            </a:xfrm>
            <a:custGeom>
              <a:rect b="b" l="l" r="r" t="t"/>
              <a:pathLst>
                <a:path extrusionOk="0" h="20037" w="20428">
                  <a:moveTo>
                    <a:pt x="20427" y="1"/>
                  </a:moveTo>
                  <a:lnTo>
                    <a:pt x="1" y="9991"/>
                  </a:lnTo>
                  <a:lnTo>
                    <a:pt x="20427" y="20037"/>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19"/>
          <p:cNvSpPr txBox="1"/>
          <p:nvPr>
            <p:ph idx="12" type="sldNum"/>
          </p:nvPr>
        </p:nvSpPr>
        <p:spPr>
          <a:xfrm>
            <a:off x="854332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CCCCCC"/>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272" name="Google Shape;272;p19"/>
          <p:cNvSpPr txBox="1"/>
          <p:nvPr>
            <p:ph type="title"/>
          </p:nvPr>
        </p:nvSpPr>
        <p:spPr>
          <a:xfrm>
            <a:off x="953550" y="799300"/>
            <a:ext cx="72369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73" name="Google Shape;273;p19"/>
          <p:cNvSpPr txBox="1"/>
          <p:nvPr>
            <p:ph idx="1" type="body"/>
          </p:nvPr>
        </p:nvSpPr>
        <p:spPr>
          <a:xfrm>
            <a:off x="953550" y="1613275"/>
            <a:ext cx="7236900" cy="2902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274" name="Google Shape;274;p19"/>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275" name="Shape 275"/>
        <p:cNvGrpSpPr/>
        <p:nvPr/>
      </p:nvGrpSpPr>
      <p:grpSpPr>
        <a:xfrm>
          <a:off x="0" y="0"/>
          <a:ext cx="0" cy="0"/>
          <a:chOff x="0" y="0"/>
          <a:chExt cx="0" cy="0"/>
        </a:xfrm>
      </p:grpSpPr>
      <p:grpSp>
        <p:nvGrpSpPr>
          <p:cNvPr id="276" name="Google Shape;276;p20"/>
          <p:cNvGrpSpPr/>
          <p:nvPr/>
        </p:nvGrpSpPr>
        <p:grpSpPr>
          <a:xfrm>
            <a:off x="4894945" y="-11"/>
            <a:ext cx="4251603" cy="5146815"/>
            <a:chOff x="4894945" y="-11"/>
            <a:chExt cx="4251603" cy="5146815"/>
          </a:xfrm>
        </p:grpSpPr>
        <p:sp>
          <p:nvSpPr>
            <p:cNvPr id="277" name="Google Shape;277;p20"/>
            <p:cNvSpPr/>
            <p:nvPr/>
          </p:nvSpPr>
          <p:spPr>
            <a:xfrm>
              <a:off x="6108962" y="4182670"/>
              <a:ext cx="607886" cy="643356"/>
            </a:xfrm>
            <a:custGeom>
              <a:rect b="b" l="l" r="r" t="t"/>
              <a:pathLst>
                <a:path extrusionOk="0" h="20036" w="20428">
                  <a:moveTo>
                    <a:pt x="1" y="0"/>
                  </a:moveTo>
                  <a:lnTo>
                    <a:pt x="1" y="20036"/>
                  </a:lnTo>
                  <a:lnTo>
                    <a:pt x="20427" y="9990"/>
                  </a:lnTo>
                  <a:lnTo>
                    <a:pt x="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0"/>
            <p:cNvSpPr/>
            <p:nvPr/>
          </p:nvSpPr>
          <p:spPr>
            <a:xfrm>
              <a:off x="6716818" y="3860093"/>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0"/>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0"/>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0"/>
            <p:cNvSpPr/>
            <p:nvPr/>
          </p:nvSpPr>
          <p:spPr>
            <a:xfrm>
              <a:off x="7932502" y="643313"/>
              <a:ext cx="606220" cy="643388"/>
            </a:xfrm>
            <a:custGeom>
              <a:rect b="b" l="l" r="r" t="t"/>
              <a:pathLst>
                <a:path extrusionOk="0" h="20037" w="20372">
                  <a:moveTo>
                    <a:pt x="0" y="1"/>
                  </a:moveTo>
                  <a:lnTo>
                    <a:pt x="0" y="20037"/>
                  </a:lnTo>
                  <a:lnTo>
                    <a:pt x="20371" y="10047"/>
                  </a:lnTo>
                  <a:lnTo>
                    <a:pt x="0"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8538692" y="322534"/>
              <a:ext cx="607856" cy="643388"/>
            </a:xfrm>
            <a:custGeom>
              <a:rect b="b" l="l" r="r" t="t"/>
              <a:pathLst>
                <a:path extrusionOk="0" h="20037" w="20427">
                  <a:moveTo>
                    <a:pt x="0" y="1"/>
                  </a:moveTo>
                  <a:lnTo>
                    <a:pt x="0" y="20037"/>
                  </a:lnTo>
                  <a:lnTo>
                    <a:pt x="20427" y="9991"/>
                  </a:lnTo>
                  <a:lnTo>
                    <a:pt x="0" y="1"/>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7932502" y="1286669"/>
              <a:ext cx="606220" cy="643388"/>
            </a:xfrm>
            <a:custGeom>
              <a:rect b="b" l="l" r="r" t="t"/>
              <a:pathLst>
                <a:path extrusionOk="0" h="20037" w="20372">
                  <a:moveTo>
                    <a:pt x="0" y="1"/>
                  </a:moveTo>
                  <a:lnTo>
                    <a:pt x="0" y="20037"/>
                  </a:lnTo>
                  <a:lnTo>
                    <a:pt x="20371" y="10047"/>
                  </a:lnTo>
                  <a:lnTo>
                    <a:pt x="0" y="1"/>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7932502" y="3216737"/>
              <a:ext cx="606220" cy="643388"/>
            </a:xfrm>
            <a:custGeom>
              <a:rect b="b" l="l" r="r" t="t"/>
              <a:pathLst>
                <a:path extrusionOk="0" h="20037" w="20372">
                  <a:moveTo>
                    <a:pt x="0" y="0"/>
                  </a:moveTo>
                  <a:lnTo>
                    <a:pt x="0" y="20036"/>
                  </a:lnTo>
                  <a:lnTo>
                    <a:pt x="20371"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0"/>
            <p:cNvSpPr/>
            <p:nvPr/>
          </p:nvSpPr>
          <p:spPr>
            <a:xfrm>
              <a:off x="8538692" y="3539314"/>
              <a:ext cx="607856" cy="643388"/>
            </a:xfrm>
            <a:custGeom>
              <a:rect b="b" l="l" r="r" t="t"/>
              <a:pathLst>
                <a:path extrusionOk="0" h="20037" w="20427">
                  <a:moveTo>
                    <a:pt x="0" y="0"/>
                  </a:moveTo>
                  <a:lnTo>
                    <a:pt x="0" y="20036"/>
                  </a:lnTo>
                  <a:lnTo>
                    <a:pt x="20427" y="9990"/>
                  </a:lnTo>
                  <a:lnTo>
                    <a:pt x="0"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0"/>
            <p:cNvSpPr/>
            <p:nvPr/>
          </p:nvSpPr>
          <p:spPr>
            <a:xfrm>
              <a:off x="6108962" y="-11"/>
              <a:ext cx="607886" cy="322577"/>
            </a:xfrm>
            <a:custGeom>
              <a:rect b="b" l="l" r="r" t="t"/>
              <a:pathLst>
                <a:path extrusionOk="0" h="10046" w="20428">
                  <a:moveTo>
                    <a:pt x="1" y="0"/>
                  </a:moveTo>
                  <a:lnTo>
                    <a:pt x="1" y="10046"/>
                  </a:lnTo>
                  <a:lnTo>
                    <a:pt x="20427"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0"/>
            <p:cNvSpPr/>
            <p:nvPr/>
          </p:nvSpPr>
          <p:spPr>
            <a:xfrm>
              <a:off x="6716818" y="-11"/>
              <a:ext cx="607856" cy="643356"/>
            </a:xfrm>
            <a:custGeom>
              <a:rect b="b" l="l" r="r" t="t"/>
              <a:pathLst>
                <a:path extrusionOk="0" h="20036" w="20427">
                  <a:moveTo>
                    <a:pt x="0" y="0"/>
                  </a:moveTo>
                  <a:lnTo>
                    <a:pt x="0" y="20036"/>
                  </a:lnTo>
                  <a:lnTo>
                    <a:pt x="20427" y="10046"/>
                  </a:lnTo>
                  <a:lnTo>
                    <a:pt x="0"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a:off x="7324645" y="-11"/>
              <a:ext cx="607886" cy="322577"/>
            </a:xfrm>
            <a:custGeom>
              <a:rect b="b" l="l" r="r" t="t"/>
              <a:pathLst>
                <a:path extrusionOk="0" h="10046" w="20428">
                  <a:moveTo>
                    <a:pt x="1" y="0"/>
                  </a:moveTo>
                  <a:lnTo>
                    <a:pt x="1"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a:off x="7932502" y="-11"/>
              <a:ext cx="606220" cy="643356"/>
            </a:xfrm>
            <a:custGeom>
              <a:rect b="b" l="l" r="r" t="t"/>
              <a:pathLst>
                <a:path extrusionOk="0" h="20036" w="20372">
                  <a:moveTo>
                    <a:pt x="0" y="0"/>
                  </a:moveTo>
                  <a:lnTo>
                    <a:pt x="0" y="20036"/>
                  </a:lnTo>
                  <a:lnTo>
                    <a:pt x="20371" y="10046"/>
                  </a:lnTo>
                  <a:lnTo>
                    <a:pt x="0"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a:off x="8538692" y="-11"/>
              <a:ext cx="607856" cy="322577"/>
            </a:xfrm>
            <a:custGeom>
              <a:rect b="b" l="l" r="r" t="t"/>
              <a:pathLst>
                <a:path extrusionOk="0" h="10046" w="20427">
                  <a:moveTo>
                    <a:pt x="0" y="0"/>
                  </a:moveTo>
                  <a:lnTo>
                    <a:pt x="0" y="10046"/>
                  </a:lnTo>
                  <a:lnTo>
                    <a:pt x="20427"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0"/>
            <p:cNvSpPr/>
            <p:nvPr/>
          </p:nvSpPr>
          <p:spPr>
            <a:xfrm>
              <a:off x="4894945" y="3860093"/>
              <a:ext cx="607856" cy="643388"/>
            </a:xfrm>
            <a:custGeom>
              <a:rect b="b" l="l" r="r" t="t"/>
              <a:pathLst>
                <a:path extrusionOk="0" h="20037" w="20427">
                  <a:moveTo>
                    <a:pt x="20427" y="0"/>
                  </a:moveTo>
                  <a:lnTo>
                    <a:pt x="0"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0"/>
            <p:cNvSpPr/>
            <p:nvPr/>
          </p:nvSpPr>
          <p:spPr>
            <a:xfrm>
              <a:off x="6108962" y="3860093"/>
              <a:ext cx="607886" cy="643388"/>
            </a:xfrm>
            <a:custGeom>
              <a:rect b="b" l="l" r="r" t="t"/>
              <a:pathLst>
                <a:path extrusionOk="0" h="20037" w="20428">
                  <a:moveTo>
                    <a:pt x="20427" y="0"/>
                  </a:moveTo>
                  <a:lnTo>
                    <a:pt x="1" y="10046"/>
                  </a:lnTo>
                  <a:lnTo>
                    <a:pt x="20427" y="2003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0"/>
            <p:cNvSpPr/>
            <p:nvPr/>
          </p:nvSpPr>
          <p:spPr>
            <a:xfrm>
              <a:off x="5502772" y="4182670"/>
              <a:ext cx="606220" cy="643356"/>
            </a:xfrm>
            <a:custGeom>
              <a:rect b="b" l="l" r="r" t="t"/>
              <a:pathLst>
                <a:path extrusionOk="0" h="20036" w="20372">
                  <a:moveTo>
                    <a:pt x="20372" y="0"/>
                  </a:moveTo>
                  <a:lnTo>
                    <a:pt x="1" y="9990"/>
                  </a:lnTo>
                  <a:lnTo>
                    <a:pt x="20372" y="20036"/>
                  </a:lnTo>
                  <a:lnTo>
                    <a:pt x="20372"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0"/>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0"/>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0"/>
            <p:cNvSpPr/>
            <p:nvPr/>
          </p:nvSpPr>
          <p:spPr>
            <a:xfrm>
              <a:off x="6716818" y="4182670"/>
              <a:ext cx="607856" cy="643356"/>
            </a:xfrm>
            <a:custGeom>
              <a:rect b="b" l="l" r="r" t="t"/>
              <a:pathLst>
                <a:path extrusionOk="0" h="20036" w="20427">
                  <a:moveTo>
                    <a:pt x="20427" y="0"/>
                  </a:moveTo>
                  <a:lnTo>
                    <a:pt x="0" y="9990"/>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0"/>
            <p:cNvSpPr/>
            <p:nvPr/>
          </p:nvSpPr>
          <p:spPr>
            <a:xfrm>
              <a:off x="7932502" y="322534"/>
              <a:ext cx="606220" cy="643388"/>
            </a:xfrm>
            <a:custGeom>
              <a:rect b="b" l="l" r="r" t="t"/>
              <a:pathLst>
                <a:path extrusionOk="0" h="20037" w="20372">
                  <a:moveTo>
                    <a:pt x="20371" y="1"/>
                  </a:moveTo>
                  <a:lnTo>
                    <a:pt x="0" y="9991"/>
                  </a:lnTo>
                  <a:lnTo>
                    <a:pt x="20371" y="20037"/>
                  </a:lnTo>
                  <a:lnTo>
                    <a:pt x="20371"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a:off x="7932502" y="965890"/>
              <a:ext cx="606220" cy="643388"/>
            </a:xfrm>
            <a:custGeom>
              <a:rect b="b" l="l" r="r" t="t"/>
              <a:pathLst>
                <a:path extrusionOk="0" h="20037" w="20372">
                  <a:moveTo>
                    <a:pt x="20371" y="1"/>
                  </a:moveTo>
                  <a:lnTo>
                    <a:pt x="0" y="9991"/>
                  </a:lnTo>
                  <a:lnTo>
                    <a:pt x="20371" y="20037"/>
                  </a:lnTo>
                  <a:lnTo>
                    <a:pt x="2037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a:off x="7932502" y="2895958"/>
              <a:ext cx="606220" cy="643388"/>
            </a:xfrm>
            <a:custGeom>
              <a:rect b="b" l="l" r="r" t="t"/>
              <a:pathLst>
                <a:path extrusionOk="0" h="20037" w="20372">
                  <a:moveTo>
                    <a:pt x="20371" y="0"/>
                  </a:moveTo>
                  <a:lnTo>
                    <a:pt x="0" y="9990"/>
                  </a:lnTo>
                  <a:lnTo>
                    <a:pt x="20371" y="20036"/>
                  </a:lnTo>
                  <a:lnTo>
                    <a:pt x="20371"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a:off x="7932492" y="3538418"/>
              <a:ext cx="607856" cy="643388"/>
            </a:xfrm>
            <a:custGeom>
              <a:rect b="b" l="l" r="r" t="t"/>
              <a:pathLst>
                <a:path extrusionOk="0" h="20037" w="20427">
                  <a:moveTo>
                    <a:pt x="20427" y="0"/>
                  </a:moveTo>
                  <a:lnTo>
                    <a:pt x="0" y="10046"/>
                  </a:lnTo>
                  <a:lnTo>
                    <a:pt x="20427" y="20036"/>
                  </a:lnTo>
                  <a:lnTo>
                    <a:pt x="20427"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a:off x="6108962" y="-11"/>
              <a:ext cx="607886" cy="643356"/>
            </a:xfrm>
            <a:custGeom>
              <a:rect b="b" l="l" r="r" t="t"/>
              <a:pathLst>
                <a:path extrusionOk="0" h="20036" w="20428">
                  <a:moveTo>
                    <a:pt x="20427" y="0"/>
                  </a:moveTo>
                  <a:lnTo>
                    <a:pt x="1" y="10046"/>
                  </a:lnTo>
                  <a:lnTo>
                    <a:pt x="20427" y="20036"/>
                  </a:lnTo>
                  <a:lnTo>
                    <a:pt x="20427"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0"/>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0"/>
            <p:cNvSpPr/>
            <p:nvPr/>
          </p:nvSpPr>
          <p:spPr>
            <a:xfrm>
              <a:off x="8538692" y="-11"/>
              <a:ext cx="607856" cy="643356"/>
            </a:xfrm>
            <a:custGeom>
              <a:rect b="b" l="l" r="r" t="t"/>
              <a:pathLst>
                <a:path extrusionOk="0" h="20036" w="20427">
                  <a:moveTo>
                    <a:pt x="20427" y="0"/>
                  </a:moveTo>
                  <a:lnTo>
                    <a:pt x="0"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0"/>
            <p:cNvSpPr/>
            <p:nvPr/>
          </p:nvSpPr>
          <p:spPr>
            <a:xfrm>
              <a:off x="8538692" y="4503448"/>
              <a:ext cx="607856" cy="643356"/>
            </a:xfrm>
            <a:custGeom>
              <a:rect b="b" l="l" r="r" t="t"/>
              <a:pathLst>
                <a:path extrusionOk="0" h="20036" w="20427">
                  <a:moveTo>
                    <a:pt x="20427" y="0"/>
                  </a:moveTo>
                  <a:lnTo>
                    <a:pt x="0"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0"/>
            <p:cNvSpPr/>
            <p:nvPr/>
          </p:nvSpPr>
          <p:spPr>
            <a:xfrm>
              <a:off x="5502772" y="643313"/>
              <a:ext cx="3643776" cy="3860168"/>
            </a:xfrm>
            <a:custGeom>
              <a:rect b="b" l="l" r="r" t="t"/>
              <a:pathLst>
                <a:path extrusionOk="0" h="120217" w="122449">
                  <a:moveTo>
                    <a:pt x="1" y="1"/>
                  </a:moveTo>
                  <a:lnTo>
                    <a:pt x="1" y="120216"/>
                  </a:lnTo>
                  <a:lnTo>
                    <a:pt x="122449" y="60109"/>
                  </a:lnTo>
                  <a:lnTo>
                    <a:pt x="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6716831" y="322534"/>
              <a:ext cx="607856" cy="643388"/>
            </a:xfrm>
            <a:custGeom>
              <a:rect b="b" l="l" r="r" t="t"/>
              <a:pathLst>
                <a:path extrusionOk="0" h="20037" w="20427">
                  <a:moveTo>
                    <a:pt x="20427" y="1"/>
                  </a:moveTo>
                  <a:lnTo>
                    <a:pt x="0"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4" name="Google Shape;314;p20"/>
          <p:cNvGrpSpPr/>
          <p:nvPr/>
        </p:nvGrpSpPr>
        <p:grpSpPr>
          <a:xfrm>
            <a:off x="-6" y="-11"/>
            <a:ext cx="1821903" cy="1609289"/>
            <a:chOff x="608719" y="-11"/>
            <a:chExt cx="1821903" cy="1609289"/>
          </a:xfrm>
        </p:grpSpPr>
        <p:sp>
          <p:nvSpPr>
            <p:cNvPr id="315" name="Google Shape;315;p20"/>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a:off x="608719" y="965890"/>
              <a:ext cx="606220" cy="643388"/>
            </a:xfrm>
            <a:custGeom>
              <a:rect b="b" l="l" r="r" t="t"/>
              <a:pathLst>
                <a:path extrusionOk="0" h="20037" w="20372">
                  <a:moveTo>
                    <a:pt x="1" y="1"/>
                  </a:moveTo>
                  <a:lnTo>
                    <a:pt x="1" y="20037"/>
                  </a:lnTo>
                  <a:lnTo>
                    <a:pt x="20372" y="9991"/>
                  </a:lnTo>
                  <a:lnTo>
                    <a:pt x="1"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p:nvPr/>
          </p:nvSpPr>
          <p:spPr>
            <a:xfrm>
              <a:off x="1822766" y="322534"/>
              <a:ext cx="607856" cy="643388"/>
            </a:xfrm>
            <a:custGeom>
              <a:rect b="b" l="l" r="r" t="t"/>
              <a:pathLst>
                <a:path extrusionOk="0" h="20037" w="20427">
                  <a:moveTo>
                    <a:pt x="0" y="1"/>
                  </a:moveTo>
                  <a:lnTo>
                    <a:pt x="0" y="20037"/>
                  </a:lnTo>
                  <a:lnTo>
                    <a:pt x="20427" y="9991"/>
                  </a:lnTo>
                  <a:lnTo>
                    <a:pt x="0"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1214909" y="-11"/>
              <a:ext cx="607886" cy="643356"/>
            </a:xfrm>
            <a:custGeom>
              <a:rect b="b" l="l" r="r" t="t"/>
              <a:pathLst>
                <a:path extrusionOk="0" h="20036" w="20428">
                  <a:moveTo>
                    <a:pt x="1" y="0"/>
                  </a:moveTo>
                  <a:lnTo>
                    <a:pt x="1" y="20036"/>
                  </a:lnTo>
                  <a:lnTo>
                    <a:pt x="20427" y="10046"/>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a:off x="1822766" y="-11"/>
              <a:ext cx="607856" cy="322577"/>
            </a:xfrm>
            <a:custGeom>
              <a:rect b="b" l="l" r="r" t="t"/>
              <a:pathLst>
                <a:path extrusionOk="0" h="10046" w="20427">
                  <a:moveTo>
                    <a:pt x="0" y="0"/>
                  </a:moveTo>
                  <a:lnTo>
                    <a:pt x="0" y="1004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0"/>
            <p:cNvSpPr/>
            <p:nvPr/>
          </p:nvSpPr>
          <p:spPr>
            <a:xfrm>
              <a:off x="608719" y="643313"/>
              <a:ext cx="606220" cy="643388"/>
            </a:xfrm>
            <a:custGeom>
              <a:rect b="b" l="l" r="r" t="t"/>
              <a:pathLst>
                <a:path extrusionOk="0" h="20037" w="20372">
                  <a:moveTo>
                    <a:pt x="20372" y="1"/>
                  </a:moveTo>
                  <a:lnTo>
                    <a:pt x="1" y="10047"/>
                  </a:lnTo>
                  <a:lnTo>
                    <a:pt x="20372" y="20037"/>
                  </a:lnTo>
                  <a:lnTo>
                    <a:pt x="20372"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0"/>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0"/>
            <p:cNvSpPr/>
            <p:nvPr/>
          </p:nvSpPr>
          <p:spPr>
            <a:xfrm>
              <a:off x="608719" y="-11"/>
              <a:ext cx="606220" cy="643356"/>
            </a:xfrm>
            <a:custGeom>
              <a:rect b="b" l="l" r="r" t="t"/>
              <a:pathLst>
                <a:path extrusionOk="0" h="20036" w="20372">
                  <a:moveTo>
                    <a:pt x="20372" y="0"/>
                  </a:moveTo>
                  <a:lnTo>
                    <a:pt x="1" y="10046"/>
                  </a:lnTo>
                  <a:lnTo>
                    <a:pt x="20372" y="20036"/>
                  </a:lnTo>
                  <a:lnTo>
                    <a:pt x="20372"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0"/>
            <p:cNvSpPr/>
            <p:nvPr/>
          </p:nvSpPr>
          <p:spPr>
            <a:xfrm>
              <a:off x="1214909" y="-11"/>
              <a:ext cx="607886" cy="322577"/>
            </a:xfrm>
            <a:custGeom>
              <a:rect b="b" l="l" r="r" t="t"/>
              <a:pathLst>
                <a:path extrusionOk="0" h="10046" w="20428">
                  <a:moveTo>
                    <a:pt x="1" y="0"/>
                  </a:moveTo>
                  <a:lnTo>
                    <a:pt x="20427"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 name="Google Shape;324;p20"/>
          <p:cNvSpPr txBox="1"/>
          <p:nvPr>
            <p:ph type="title"/>
          </p:nvPr>
        </p:nvSpPr>
        <p:spPr>
          <a:xfrm>
            <a:off x="742725" y="1652750"/>
            <a:ext cx="3892200" cy="513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25" name="Google Shape;325;p20"/>
          <p:cNvSpPr txBox="1"/>
          <p:nvPr>
            <p:ph idx="1" type="body"/>
          </p:nvPr>
        </p:nvSpPr>
        <p:spPr>
          <a:xfrm>
            <a:off x="742725" y="2227229"/>
            <a:ext cx="3892200" cy="22329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326" name="Google Shape;326;p20"/>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327" name="Google Shape;327;p20"/>
          <p:cNvSpPr/>
          <p:nvPr/>
        </p:nvSpPr>
        <p:spPr>
          <a:xfrm>
            <a:off x="8538692" y="4825993"/>
            <a:ext cx="607856" cy="320811"/>
          </a:xfrm>
          <a:custGeom>
            <a:rect b="b" l="l" r="r" t="t"/>
            <a:pathLst>
              <a:path extrusionOk="0" h="9991" w="20427">
                <a:moveTo>
                  <a:pt x="0" y="1"/>
                </a:moveTo>
                <a:lnTo>
                  <a:pt x="0" y="9991"/>
                </a:lnTo>
                <a:lnTo>
                  <a:pt x="20427" y="9991"/>
                </a:lnTo>
                <a:lnTo>
                  <a:pt x="0" y="1"/>
                </a:lnTo>
                <a:close/>
              </a:path>
            </a:pathLst>
          </a:cu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p20"/>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9" name="Shape 329"/>
        <p:cNvGrpSpPr/>
        <p:nvPr/>
      </p:nvGrpSpPr>
      <p:grpSpPr>
        <a:xfrm>
          <a:off x="0" y="0"/>
          <a:ext cx="0" cy="0"/>
          <a:chOff x="0" y="0"/>
          <a:chExt cx="0" cy="0"/>
        </a:xfrm>
      </p:grpSpPr>
      <p:grpSp>
        <p:nvGrpSpPr>
          <p:cNvPr id="330" name="Google Shape;330;p21"/>
          <p:cNvGrpSpPr/>
          <p:nvPr/>
        </p:nvGrpSpPr>
        <p:grpSpPr>
          <a:xfrm>
            <a:off x="6714243" y="4182670"/>
            <a:ext cx="2429755" cy="964134"/>
            <a:chOff x="6714243" y="4182670"/>
            <a:chExt cx="2429755" cy="964134"/>
          </a:xfrm>
        </p:grpSpPr>
        <p:sp>
          <p:nvSpPr>
            <p:cNvPr id="331" name="Google Shape;331;p21"/>
            <p:cNvSpPr/>
            <p:nvPr/>
          </p:nvSpPr>
          <p:spPr>
            <a:xfrm>
              <a:off x="8536142" y="4182670"/>
              <a:ext cx="607856" cy="643356"/>
            </a:xfrm>
            <a:custGeom>
              <a:rect b="b" l="l" r="r" t="t"/>
              <a:pathLst>
                <a:path extrusionOk="0" h="20036" w="20427">
                  <a:moveTo>
                    <a:pt x="0" y="0"/>
                  </a:moveTo>
                  <a:lnTo>
                    <a:pt x="0" y="20036"/>
                  </a:lnTo>
                  <a:lnTo>
                    <a:pt x="20427" y="9990"/>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1"/>
            <p:cNvSpPr/>
            <p:nvPr/>
          </p:nvSpPr>
          <p:spPr>
            <a:xfrm>
              <a:off x="7322095" y="4825993"/>
              <a:ext cx="607886" cy="320811"/>
            </a:xfrm>
            <a:custGeom>
              <a:rect b="b" l="l" r="r" t="t"/>
              <a:pathLst>
                <a:path extrusionOk="0" h="9991" w="20428">
                  <a:moveTo>
                    <a:pt x="1" y="1"/>
                  </a:moveTo>
                  <a:lnTo>
                    <a:pt x="1" y="9991"/>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1"/>
            <p:cNvSpPr/>
            <p:nvPr/>
          </p:nvSpPr>
          <p:spPr>
            <a:xfrm>
              <a:off x="7929952" y="4503448"/>
              <a:ext cx="606220" cy="643356"/>
            </a:xfrm>
            <a:custGeom>
              <a:rect b="b" l="l" r="r" t="t"/>
              <a:pathLst>
                <a:path extrusionOk="0" h="20036" w="20372">
                  <a:moveTo>
                    <a:pt x="0" y="0"/>
                  </a:moveTo>
                  <a:lnTo>
                    <a:pt x="0" y="20036"/>
                  </a:lnTo>
                  <a:lnTo>
                    <a:pt x="20371" y="10046"/>
                  </a:lnTo>
                  <a:lnTo>
                    <a:pt x="0"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1"/>
            <p:cNvSpPr/>
            <p:nvPr/>
          </p:nvSpPr>
          <p:spPr>
            <a:xfrm>
              <a:off x="8536142" y="4825993"/>
              <a:ext cx="607856" cy="320811"/>
            </a:xfrm>
            <a:custGeom>
              <a:rect b="b" l="l" r="r" t="t"/>
              <a:pathLst>
                <a:path extrusionOk="0" h="9991" w="20427">
                  <a:moveTo>
                    <a:pt x="0" y="1"/>
                  </a:moveTo>
                  <a:lnTo>
                    <a:pt x="0" y="9991"/>
                  </a:lnTo>
                  <a:lnTo>
                    <a:pt x="20427" y="9991"/>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1"/>
            <p:cNvSpPr/>
            <p:nvPr/>
          </p:nvSpPr>
          <p:spPr>
            <a:xfrm>
              <a:off x="7322095" y="4503448"/>
              <a:ext cx="607886" cy="643356"/>
            </a:xfrm>
            <a:custGeom>
              <a:rect b="b" l="l" r="r" t="t"/>
              <a:pathLst>
                <a:path extrusionOk="0" h="20036" w="20428">
                  <a:moveTo>
                    <a:pt x="20427" y="0"/>
                  </a:moveTo>
                  <a:lnTo>
                    <a:pt x="1" y="10046"/>
                  </a:lnTo>
                  <a:lnTo>
                    <a:pt x="20427" y="2003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1"/>
            <p:cNvSpPr/>
            <p:nvPr/>
          </p:nvSpPr>
          <p:spPr>
            <a:xfrm>
              <a:off x="7929952" y="4825993"/>
              <a:ext cx="606220" cy="320811"/>
            </a:xfrm>
            <a:custGeom>
              <a:rect b="b" l="l" r="r" t="t"/>
              <a:pathLst>
                <a:path extrusionOk="0" h="9991" w="20372">
                  <a:moveTo>
                    <a:pt x="20371" y="1"/>
                  </a:moveTo>
                  <a:lnTo>
                    <a:pt x="0" y="9991"/>
                  </a:lnTo>
                  <a:lnTo>
                    <a:pt x="20371" y="9991"/>
                  </a:lnTo>
                  <a:lnTo>
                    <a:pt x="2037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1"/>
            <p:cNvSpPr/>
            <p:nvPr/>
          </p:nvSpPr>
          <p:spPr>
            <a:xfrm>
              <a:off x="8536142" y="4503448"/>
              <a:ext cx="607856" cy="643356"/>
            </a:xfrm>
            <a:custGeom>
              <a:rect b="b" l="l" r="r" t="t"/>
              <a:pathLst>
                <a:path extrusionOk="0" h="20036" w="20427">
                  <a:moveTo>
                    <a:pt x="20427" y="0"/>
                  </a:moveTo>
                  <a:lnTo>
                    <a:pt x="0"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1"/>
            <p:cNvSpPr/>
            <p:nvPr/>
          </p:nvSpPr>
          <p:spPr>
            <a:xfrm>
              <a:off x="6714243" y="4825993"/>
              <a:ext cx="607856" cy="320811"/>
            </a:xfrm>
            <a:custGeom>
              <a:rect b="b" l="l" r="r" t="t"/>
              <a:pathLst>
                <a:path extrusionOk="0" h="9991" w="20427">
                  <a:moveTo>
                    <a:pt x="20427" y="1"/>
                  </a:moveTo>
                  <a:lnTo>
                    <a:pt x="0" y="9991"/>
                  </a:lnTo>
                  <a:lnTo>
                    <a:pt x="20427" y="9991"/>
                  </a:lnTo>
                  <a:lnTo>
                    <a:pt x="20427"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21"/>
          <p:cNvSpPr txBox="1"/>
          <p:nvPr>
            <p:ph type="title"/>
          </p:nvPr>
        </p:nvSpPr>
        <p:spPr>
          <a:xfrm>
            <a:off x="1320025" y="847350"/>
            <a:ext cx="6455700" cy="53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340" name="Google Shape;340;p21"/>
          <p:cNvSpPr txBox="1"/>
          <p:nvPr>
            <p:ph idx="1" type="body"/>
          </p:nvPr>
        </p:nvSpPr>
        <p:spPr>
          <a:xfrm>
            <a:off x="1320025" y="1582625"/>
            <a:ext cx="3133500" cy="2955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41" name="Google Shape;341;p21"/>
          <p:cNvSpPr txBox="1"/>
          <p:nvPr>
            <p:ph idx="2" type="body"/>
          </p:nvPr>
        </p:nvSpPr>
        <p:spPr>
          <a:xfrm>
            <a:off x="4642177" y="1582625"/>
            <a:ext cx="3133500" cy="29553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42" name="Google Shape;342;p2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343" name="Google Shape;343;p21"/>
          <p:cNvGrpSpPr/>
          <p:nvPr/>
        </p:nvGrpSpPr>
        <p:grpSpPr>
          <a:xfrm>
            <a:off x="-6" y="-11"/>
            <a:ext cx="1823599" cy="1286764"/>
            <a:chOff x="-6" y="-11"/>
            <a:chExt cx="1823599" cy="1286764"/>
          </a:xfrm>
        </p:grpSpPr>
        <p:grpSp>
          <p:nvGrpSpPr>
            <p:cNvPr id="344" name="Google Shape;344;p21"/>
            <p:cNvGrpSpPr/>
            <p:nvPr/>
          </p:nvGrpSpPr>
          <p:grpSpPr>
            <a:xfrm>
              <a:off x="-6" y="-11"/>
              <a:ext cx="1215728" cy="1286764"/>
              <a:chOff x="608719" y="322514"/>
              <a:chExt cx="1215728" cy="1286764"/>
            </a:xfrm>
          </p:grpSpPr>
          <p:sp>
            <p:nvSpPr>
              <p:cNvPr id="345" name="Google Shape;345;p21"/>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1"/>
              <p:cNvSpPr/>
              <p:nvPr/>
            </p:nvSpPr>
            <p:spPr>
              <a:xfrm>
                <a:off x="608719" y="965890"/>
                <a:ext cx="606220" cy="643388"/>
              </a:xfrm>
              <a:custGeom>
                <a:rect b="b" l="l" r="r" t="t"/>
                <a:pathLst>
                  <a:path extrusionOk="0" h="20037" w="20372">
                    <a:moveTo>
                      <a:pt x="1" y="1"/>
                    </a:moveTo>
                    <a:lnTo>
                      <a:pt x="1" y="20037"/>
                    </a:lnTo>
                    <a:lnTo>
                      <a:pt x="20372"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1"/>
              <p:cNvSpPr/>
              <p:nvPr/>
            </p:nvSpPr>
            <p:spPr>
              <a:xfrm>
                <a:off x="1216591" y="322514"/>
                <a:ext cx="607856" cy="322577"/>
              </a:xfrm>
              <a:custGeom>
                <a:rect b="b" l="l" r="r" t="t"/>
                <a:pathLst>
                  <a:path extrusionOk="0" h="10046" w="20427">
                    <a:moveTo>
                      <a:pt x="0" y="0"/>
                    </a:moveTo>
                    <a:lnTo>
                      <a:pt x="0" y="1004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1"/>
              <p:cNvSpPr/>
              <p:nvPr/>
            </p:nvSpPr>
            <p:spPr>
              <a:xfrm>
                <a:off x="608719" y="643313"/>
                <a:ext cx="606220" cy="643388"/>
              </a:xfrm>
              <a:custGeom>
                <a:rect b="b" l="l" r="r" t="t"/>
                <a:pathLst>
                  <a:path extrusionOk="0" h="20037" w="20372">
                    <a:moveTo>
                      <a:pt x="20372" y="1"/>
                    </a:moveTo>
                    <a:lnTo>
                      <a:pt x="1" y="10047"/>
                    </a:lnTo>
                    <a:lnTo>
                      <a:pt x="20372" y="20037"/>
                    </a:lnTo>
                    <a:lnTo>
                      <a:pt x="2037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1"/>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1"/>
              <p:cNvSpPr/>
              <p:nvPr/>
            </p:nvSpPr>
            <p:spPr>
              <a:xfrm>
                <a:off x="608734" y="322514"/>
                <a:ext cx="607886" cy="322577"/>
              </a:xfrm>
              <a:custGeom>
                <a:rect b="b" l="l" r="r" t="t"/>
                <a:pathLst>
                  <a:path extrusionOk="0" h="10046" w="20428">
                    <a:moveTo>
                      <a:pt x="1" y="0"/>
                    </a:moveTo>
                    <a:lnTo>
                      <a:pt x="20427" y="1004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1" name="Google Shape;351;p21"/>
            <p:cNvSpPr/>
            <p:nvPr/>
          </p:nvSpPr>
          <p:spPr>
            <a:xfrm flipH="1">
              <a:off x="1215737" y="0"/>
              <a:ext cx="607856" cy="322577"/>
            </a:xfrm>
            <a:custGeom>
              <a:rect b="b" l="l" r="r" t="t"/>
              <a:pathLst>
                <a:path extrusionOk="0" h="10046" w="20427">
                  <a:moveTo>
                    <a:pt x="0" y="0"/>
                  </a:moveTo>
                  <a:lnTo>
                    <a:pt x="0"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52" name="Google Shape;352;p21"/>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3" name="Shape 353"/>
        <p:cNvGrpSpPr/>
        <p:nvPr/>
      </p:nvGrpSpPr>
      <p:grpSpPr>
        <a:xfrm>
          <a:off x="0" y="0"/>
          <a:ext cx="0" cy="0"/>
          <a:chOff x="0" y="0"/>
          <a:chExt cx="0" cy="0"/>
        </a:xfrm>
      </p:grpSpPr>
      <p:grpSp>
        <p:nvGrpSpPr>
          <p:cNvPr id="354" name="Google Shape;354;p22"/>
          <p:cNvGrpSpPr/>
          <p:nvPr/>
        </p:nvGrpSpPr>
        <p:grpSpPr>
          <a:xfrm>
            <a:off x="0" y="4191440"/>
            <a:ext cx="9143992" cy="965968"/>
            <a:chOff x="0" y="4191440"/>
            <a:chExt cx="9143992" cy="965968"/>
          </a:xfrm>
        </p:grpSpPr>
        <p:sp>
          <p:nvSpPr>
            <p:cNvPr id="355" name="Google Shape;355;p22"/>
            <p:cNvSpPr/>
            <p:nvPr/>
          </p:nvSpPr>
          <p:spPr>
            <a:xfrm flipH="1" rot="10800000">
              <a:off x="6708419" y="419144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6" name="Google Shape;356;p22"/>
            <p:cNvGrpSpPr/>
            <p:nvPr/>
          </p:nvGrpSpPr>
          <p:grpSpPr>
            <a:xfrm flipH="1" rot="10800000">
              <a:off x="0" y="4191452"/>
              <a:ext cx="9143992" cy="965956"/>
              <a:chOff x="900" y="-12"/>
              <a:chExt cx="9143992" cy="965956"/>
            </a:xfrm>
          </p:grpSpPr>
          <p:sp>
            <p:nvSpPr>
              <p:cNvPr id="357" name="Google Shape;357;p22"/>
              <p:cNvSpPr/>
              <p:nvPr/>
            </p:nvSpPr>
            <p:spPr>
              <a:xfrm>
                <a:off x="5488830" y="322543"/>
                <a:ext cx="608257" cy="643388"/>
              </a:xfrm>
              <a:custGeom>
                <a:rect b="b" l="l" r="r" t="t"/>
                <a:pathLst>
                  <a:path extrusionOk="0" h="20037" w="20372">
                    <a:moveTo>
                      <a:pt x="1" y="1"/>
                    </a:moveTo>
                    <a:lnTo>
                      <a:pt x="1" y="20037"/>
                    </a:lnTo>
                    <a:lnTo>
                      <a:pt x="20372" y="9991"/>
                    </a:lnTo>
                    <a:lnTo>
                      <a:pt x="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a:off x="8536629" y="863"/>
                <a:ext cx="608257" cy="643388"/>
              </a:xfrm>
              <a:custGeom>
                <a:rect b="b" l="l" r="r" t="t"/>
                <a:pathLst>
                  <a:path extrusionOk="0" h="20037" w="20372">
                    <a:moveTo>
                      <a:pt x="1" y="1"/>
                    </a:moveTo>
                    <a:lnTo>
                      <a:pt x="1" y="20037"/>
                    </a:lnTo>
                    <a:lnTo>
                      <a:pt x="20372"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a:off x="4878953" y="0"/>
                <a:ext cx="609899" cy="643356"/>
              </a:xfrm>
              <a:custGeom>
                <a:rect b="b" l="l" r="r" t="t"/>
                <a:pathLst>
                  <a:path extrusionOk="0" h="20036" w="20427">
                    <a:moveTo>
                      <a:pt x="0" y="0"/>
                    </a:moveTo>
                    <a:lnTo>
                      <a:pt x="0" y="20036"/>
                    </a:lnTo>
                    <a:lnTo>
                      <a:pt x="20427" y="10046"/>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5488830" y="0"/>
                <a:ext cx="608257" cy="322577"/>
              </a:xfrm>
              <a:custGeom>
                <a:rect b="b" l="l" r="r" t="t"/>
                <a:pathLst>
                  <a:path extrusionOk="0" h="10046" w="20372">
                    <a:moveTo>
                      <a:pt x="1" y="0"/>
                    </a:moveTo>
                    <a:lnTo>
                      <a:pt x="1" y="10046"/>
                    </a:lnTo>
                    <a:lnTo>
                      <a:pt x="20372"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6097065" y="0"/>
                <a:ext cx="609929" cy="643356"/>
              </a:xfrm>
              <a:custGeom>
                <a:rect b="b" l="l" r="r" t="t"/>
                <a:pathLst>
                  <a:path extrusionOk="0" h="20036" w="20428">
                    <a:moveTo>
                      <a:pt x="1" y="0"/>
                    </a:moveTo>
                    <a:lnTo>
                      <a:pt x="1" y="20036"/>
                    </a:lnTo>
                    <a:lnTo>
                      <a:pt x="20427" y="10046"/>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a:off x="6706973" y="0"/>
                <a:ext cx="609899"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a:off x="7316850"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4878953" y="322543"/>
                <a:ext cx="609899" cy="643388"/>
              </a:xfrm>
              <a:custGeom>
                <a:rect b="b" l="l" r="r" t="t"/>
                <a:pathLst>
                  <a:path extrusionOk="0" h="20037" w="20427">
                    <a:moveTo>
                      <a:pt x="20427" y="1"/>
                    </a:moveTo>
                    <a:lnTo>
                      <a:pt x="0"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7926751" y="863"/>
                <a:ext cx="609899" cy="643388"/>
              </a:xfrm>
              <a:custGeom>
                <a:rect b="b" l="l" r="r" t="t"/>
                <a:pathLst>
                  <a:path extrusionOk="0" h="20037" w="20427">
                    <a:moveTo>
                      <a:pt x="20427" y="1"/>
                    </a:moveTo>
                    <a:lnTo>
                      <a:pt x="0" y="9991"/>
                    </a:lnTo>
                    <a:lnTo>
                      <a:pt x="20427" y="20037"/>
                    </a:lnTo>
                    <a:lnTo>
                      <a:pt x="20427"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8536629" y="321640"/>
                <a:ext cx="608257" cy="643388"/>
              </a:xfrm>
              <a:custGeom>
                <a:rect b="b" l="l" r="r" t="t"/>
                <a:pathLst>
                  <a:path extrusionOk="0" h="20037" w="20372">
                    <a:moveTo>
                      <a:pt x="20372" y="1"/>
                    </a:moveTo>
                    <a:lnTo>
                      <a:pt x="1" y="10047"/>
                    </a:lnTo>
                    <a:lnTo>
                      <a:pt x="20372" y="20037"/>
                    </a:lnTo>
                    <a:lnTo>
                      <a:pt x="20372"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a:off x="1219440" y="322556"/>
                <a:ext cx="609929" cy="643388"/>
              </a:xfrm>
              <a:custGeom>
                <a:rect b="b" l="l" r="r" t="t"/>
                <a:pathLst>
                  <a:path extrusionOk="0" h="20037" w="20428">
                    <a:moveTo>
                      <a:pt x="20427" y="1"/>
                    </a:moveTo>
                    <a:lnTo>
                      <a:pt x="1" y="9991"/>
                    </a:lnTo>
                    <a:lnTo>
                      <a:pt x="20427" y="20037"/>
                    </a:lnTo>
                    <a:lnTo>
                      <a:pt x="2042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7316037" y="321641"/>
                <a:ext cx="609929" cy="643388"/>
              </a:xfrm>
              <a:custGeom>
                <a:rect b="b" l="l" r="r" t="t"/>
                <a:pathLst>
                  <a:path extrusionOk="0" h="20037" w="20428">
                    <a:moveTo>
                      <a:pt x="20427" y="1"/>
                    </a:moveTo>
                    <a:lnTo>
                      <a:pt x="1" y="9991"/>
                    </a:lnTo>
                    <a:lnTo>
                      <a:pt x="20427" y="20037"/>
                    </a:lnTo>
                    <a:lnTo>
                      <a:pt x="2042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4878953" y="0"/>
                <a:ext cx="609899" cy="322577"/>
              </a:xfrm>
              <a:custGeom>
                <a:rect b="b" l="l" r="r" t="t"/>
                <a:pathLst>
                  <a:path extrusionOk="0" h="10046" w="20427">
                    <a:moveTo>
                      <a:pt x="0" y="0"/>
                    </a:moveTo>
                    <a:lnTo>
                      <a:pt x="20427" y="1004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a:off x="5488830" y="0"/>
                <a:ext cx="608257" cy="643356"/>
              </a:xfrm>
              <a:custGeom>
                <a:rect b="b" l="l" r="r" t="t"/>
                <a:pathLst>
                  <a:path extrusionOk="0" h="20036" w="20372">
                    <a:moveTo>
                      <a:pt x="20372" y="0"/>
                    </a:moveTo>
                    <a:lnTo>
                      <a:pt x="1" y="10046"/>
                    </a:lnTo>
                    <a:lnTo>
                      <a:pt x="20372" y="20036"/>
                    </a:lnTo>
                    <a:lnTo>
                      <a:pt x="20372"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a:off x="6097065" y="0"/>
                <a:ext cx="609929" cy="322577"/>
              </a:xfrm>
              <a:custGeom>
                <a:rect b="b" l="l" r="r" t="t"/>
                <a:pathLst>
                  <a:path extrusionOk="0" h="10046" w="20428">
                    <a:moveTo>
                      <a:pt x="1" y="0"/>
                    </a:moveTo>
                    <a:lnTo>
                      <a:pt x="20427" y="1004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a:off x="8534993" y="0"/>
                <a:ext cx="609899"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7926757" y="0"/>
                <a:ext cx="608257" cy="322577"/>
              </a:xfrm>
              <a:custGeom>
                <a:rect b="b" l="l" r="r" t="t"/>
                <a:pathLst>
                  <a:path extrusionOk="0" h="10046" w="20372">
                    <a:moveTo>
                      <a:pt x="0" y="0"/>
                    </a:moveTo>
                    <a:lnTo>
                      <a:pt x="0" y="10046"/>
                    </a:lnTo>
                    <a:lnTo>
                      <a:pt x="2037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2"/>
              <p:cNvSpPr/>
              <p:nvPr/>
            </p:nvSpPr>
            <p:spPr>
              <a:xfrm>
                <a:off x="7925909" y="321643"/>
                <a:ext cx="609899" cy="643388"/>
              </a:xfrm>
              <a:custGeom>
                <a:rect b="b" l="l" r="r" t="t"/>
                <a:pathLst>
                  <a:path extrusionOk="0" h="20037" w="20427">
                    <a:moveTo>
                      <a:pt x="0" y="1"/>
                    </a:moveTo>
                    <a:lnTo>
                      <a:pt x="0" y="20037"/>
                    </a:lnTo>
                    <a:lnTo>
                      <a:pt x="20427" y="9991"/>
                    </a:lnTo>
                    <a:lnTo>
                      <a:pt x="0"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2"/>
              <p:cNvSpPr/>
              <p:nvPr/>
            </p:nvSpPr>
            <p:spPr>
              <a:xfrm>
                <a:off x="3658671" y="863"/>
                <a:ext cx="608257"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2"/>
              <p:cNvSpPr/>
              <p:nvPr/>
            </p:nvSpPr>
            <p:spPr>
              <a:xfrm>
                <a:off x="4266922" y="321642"/>
                <a:ext cx="609929" cy="643388"/>
              </a:xfrm>
              <a:custGeom>
                <a:rect b="b" l="l" r="r" t="t"/>
                <a:pathLst>
                  <a:path extrusionOk="0" h="20037" w="20428">
                    <a:moveTo>
                      <a:pt x="1" y="1"/>
                    </a:moveTo>
                    <a:lnTo>
                      <a:pt x="1" y="20037"/>
                    </a:lnTo>
                    <a:lnTo>
                      <a:pt x="20427" y="10047"/>
                    </a:lnTo>
                    <a:lnTo>
                      <a:pt x="1"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900" y="0"/>
                <a:ext cx="609899" cy="643356"/>
              </a:xfrm>
              <a:custGeom>
                <a:rect b="b" l="l" r="r" t="t"/>
                <a:pathLst>
                  <a:path extrusionOk="0" h="20036"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610793" y="0"/>
                <a:ext cx="608257" cy="322577"/>
              </a:xfrm>
              <a:custGeom>
                <a:rect b="b" l="l" r="r" t="t"/>
                <a:pathLst>
                  <a:path extrusionOk="0" h="10046" w="20372">
                    <a:moveTo>
                      <a:pt x="1" y="0"/>
                    </a:moveTo>
                    <a:lnTo>
                      <a:pt x="1" y="10046"/>
                    </a:lnTo>
                    <a:lnTo>
                      <a:pt x="20372"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1219044"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2"/>
              <p:cNvSpPr/>
              <p:nvPr/>
            </p:nvSpPr>
            <p:spPr>
              <a:xfrm>
                <a:off x="1828968" y="0"/>
                <a:ext cx="609899"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2"/>
              <p:cNvSpPr/>
              <p:nvPr/>
            </p:nvSpPr>
            <p:spPr>
              <a:xfrm>
                <a:off x="2438036" y="-12"/>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2"/>
              <p:cNvSpPr/>
              <p:nvPr/>
            </p:nvSpPr>
            <p:spPr>
              <a:xfrm>
                <a:off x="900" y="322545"/>
                <a:ext cx="609899" cy="643388"/>
              </a:xfrm>
              <a:custGeom>
                <a:rect b="b" l="l" r="r" t="t"/>
                <a:pathLst>
                  <a:path extrusionOk="0" h="20037" w="20427">
                    <a:moveTo>
                      <a:pt x="20427" y="1"/>
                    </a:moveTo>
                    <a:lnTo>
                      <a:pt x="0" y="9991"/>
                    </a:lnTo>
                    <a:lnTo>
                      <a:pt x="20427" y="20037"/>
                    </a:lnTo>
                    <a:lnTo>
                      <a:pt x="20427"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a:off x="3048778" y="863"/>
                <a:ext cx="609899" cy="643388"/>
              </a:xfrm>
              <a:custGeom>
                <a:rect b="b" l="l" r="r" t="t"/>
                <a:pathLst>
                  <a:path extrusionOk="0" h="20037" w="20427">
                    <a:moveTo>
                      <a:pt x="20427" y="1"/>
                    </a:moveTo>
                    <a:lnTo>
                      <a:pt x="0" y="9991"/>
                    </a:lnTo>
                    <a:lnTo>
                      <a:pt x="20427" y="20037"/>
                    </a:lnTo>
                    <a:lnTo>
                      <a:pt x="2042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2"/>
              <p:cNvSpPr/>
              <p:nvPr/>
            </p:nvSpPr>
            <p:spPr>
              <a:xfrm>
                <a:off x="4266922" y="863"/>
                <a:ext cx="609929" cy="643388"/>
              </a:xfrm>
              <a:custGeom>
                <a:rect b="b" l="l" r="r" t="t"/>
                <a:pathLst>
                  <a:path extrusionOk="0" h="20037" w="20428">
                    <a:moveTo>
                      <a:pt x="20427" y="1"/>
                    </a:moveTo>
                    <a:lnTo>
                      <a:pt x="1" y="9991"/>
                    </a:lnTo>
                    <a:lnTo>
                      <a:pt x="20427" y="20037"/>
                    </a:lnTo>
                    <a:lnTo>
                      <a:pt x="20427"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2"/>
              <p:cNvSpPr/>
              <p:nvPr/>
            </p:nvSpPr>
            <p:spPr>
              <a:xfrm>
                <a:off x="900" y="0"/>
                <a:ext cx="609899" cy="322577"/>
              </a:xfrm>
              <a:custGeom>
                <a:rect b="b" l="l" r="r" t="t"/>
                <a:pathLst>
                  <a:path extrusionOk="0" h="10046" w="20427">
                    <a:moveTo>
                      <a:pt x="0" y="0"/>
                    </a:moveTo>
                    <a:lnTo>
                      <a:pt x="20427" y="1004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a:off x="610793" y="0"/>
                <a:ext cx="608257" cy="643356"/>
              </a:xfrm>
              <a:custGeom>
                <a:rect b="b" l="l" r="r" t="t"/>
                <a:pathLst>
                  <a:path extrusionOk="0" h="20036" w="20372">
                    <a:moveTo>
                      <a:pt x="20372" y="0"/>
                    </a:moveTo>
                    <a:lnTo>
                      <a:pt x="1" y="10046"/>
                    </a:lnTo>
                    <a:lnTo>
                      <a:pt x="20372" y="20036"/>
                    </a:lnTo>
                    <a:lnTo>
                      <a:pt x="20372"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2"/>
              <p:cNvSpPr/>
              <p:nvPr/>
            </p:nvSpPr>
            <p:spPr>
              <a:xfrm>
                <a:off x="1219044" y="0"/>
                <a:ext cx="609929" cy="322577"/>
              </a:xfrm>
              <a:custGeom>
                <a:rect b="b" l="l" r="r" t="t"/>
                <a:pathLst>
                  <a:path extrusionOk="0" h="10046" w="20428">
                    <a:moveTo>
                      <a:pt x="1" y="0"/>
                    </a:moveTo>
                    <a:lnTo>
                      <a:pt x="20427" y="1004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2"/>
              <p:cNvSpPr/>
              <p:nvPr/>
            </p:nvSpPr>
            <p:spPr>
              <a:xfrm>
                <a:off x="4266958" y="0"/>
                <a:ext cx="609899" cy="322577"/>
              </a:xfrm>
              <a:custGeom>
                <a:rect b="b" l="l" r="r" t="t"/>
                <a:pathLst>
                  <a:path extrusionOk="0" h="10046" w="20427">
                    <a:moveTo>
                      <a:pt x="0" y="0"/>
                    </a:moveTo>
                    <a:lnTo>
                      <a:pt x="0"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2"/>
              <p:cNvSpPr/>
              <p:nvPr/>
            </p:nvSpPr>
            <p:spPr>
              <a:xfrm>
                <a:off x="3657035" y="0"/>
                <a:ext cx="609899" cy="322577"/>
              </a:xfrm>
              <a:custGeom>
                <a:rect b="b" l="l" r="r" t="t"/>
                <a:pathLst>
                  <a:path extrusionOk="0" h="10046" w="20427">
                    <a:moveTo>
                      <a:pt x="0" y="0"/>
                    </a:moveTo>
                    <a:lnTo>
                      <a:pt x="20427" y="10046"/>
                    </a:lnTo>
                    <a:lnTo>
                      <a:pt x="20427" y="0"/>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2"/>
              <p:cNvSpPr/>
              <p:nvPr/>
            </p:nvSpPr>
            <p:spPr>
              <a:xfrm>
                <a:off x="3048784" y="0"/>
                <a:ext cx="608257" cy="322577"/>
              </a:xfrm>
              <a:custGeom>
                <a:rect b="b" l="l" r="r" t="t"/>
                <a:pathLst>
                  <a:path extrusionOk="0" h="10046" w="20372">
                    <a:moveTo>
                      <a:pt x="0" y="0"/>
                    </a:moveTo>
                    <a:lnTo>
                      <a:pt x="0" y="10046"/>
                    </a:lnTo>
                    <a:lnTo>
                      <a:pt x="2037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2"/>
              <p:cNvSpPr/>
              <p:nvPr/>
            </p:nvSpPr>
            <p:spPr>
              <a:xfrm>
                <a:off x="2438036" y="0"/>
                <a:ext cx="609929" cy="322577"/>
              </a:xfrm>
              <a:custGeom>
                <a:rect b="b" l="l" r="r" t="t"/>
                <a:pathLst>
                  <a:path extrusionOk="0" h="10046" w="20428">
                    <a:moveTo>
                      <a:pt x="1" y="0"/>
                    </a:moveTo>
                    <a:lnTo>
                      <a:pt x="20427" y="10046"/>
                    </a:lnTo>
                    <a:lnTo>
                      <a:pt x="20427"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2"/>
              <p:cNvSpPr/>
              <p:nvPr/>
            </p:nvSpPr>
            <p:spPr>
              <a:xfrm>
                <a:off x="3047936" y="321645"/>
                <a:ext cx="609899" cy="643388"/>
              </a:xfrm>
              <a:custGeom>
                <a:rect b="b" l="l" r="r" t="t"/>
                <a:pathLst>
                  <a:path extrusionOk="0" h="20037" w="20427">
                    <a:moveTo>
                      <a:pt x="0" y="1"/>
                    </a:moveTo>
                    <a:lnTo>
                      <a:pt x="0" y="20037"/>
                    </a:lnTo>
                    <a:lnTo>
                      <a:pt x="20427" y="9991"/>
                    </a:lnTo>
                    <a:lnTo>
                      <a:pt x="0"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2"/>
              <p:cNvSpPr/>
              <p:nvPr/>
            </p:nvSpPr>
            <p:spPr>
              <a:xfrm flipH="1">
                <a:off x="1828524" y="308629"/>
                <a:ext cx="609929" cy="643388"/>
              </a:xfrm>
              <a:custGeom>
                <a:rect b="b" l="l" r="r" t="t"/>
                <a:pathLst>
                  <a:path extrusionOk="0" h="20037" w="20428">
                    <a:moveTo>
                      <a:pt x="20427" y="1"/>
                    </a:moveTo>
                    <a:lnTo>
                      <a:pt x="1"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94" name="Google Shape;394;p22"/>
          <p:cNvSpPr txBox="1"/>
          <p:nvPr>
            <p:ph type="title"/>
          </p:nvPr>
        </p:nvSpPr>
        <p:spPr>
          <a:xfrm>
            <a:off x="0" y="0"/>
            <a:ext cx="9144000" cy="69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395" name="Google Shape;395;p2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ottom pattern">
  <p:cSld name="TITLE_ONLY_1">
    <p:spTree>
      <p:nvGrpSpPr>
        <p:cNvPr id="396" name="Shape 396"/>
        <p:cNvGrpSpPr/>
        <p:nvPr/>
      </p:nvGrpSpPr>
      <p:grpSpPr>
        <a:xfrm>
          <a:off x="0" y="0"/>
          <a:ext cx="0" cy="0"/>
          <a:chOff x="0" y="0"/>
          <a:chExt cx="0" cy="0"/>
        </a:xfrm>
      </p:grpSpPr>
      <p:grpSp>
        <p:nvGrpSpPr>
          <p:cNvPr id="397" name="Google Shape;397;p23"/>
          <p:cNvGrpSpPr/>
          <p:nvPr/>
        </p:nvGrpSpPr>
        <p:grpSpPr>
          <a:xfrm>
            <a:off x="0" y="4191440"/>
            <a:ext cx="9143992" cy="965968"/>
            <a:chOff x="0" y="4191440"/>
            <a:chExt cx="9143992" cy="965968"/>
          </a:xfrm>
        </p:grpSpPr>
        <p:sp>
          <p:nvSpPr>
            <p:cNvPr id="398" name="Google Shape;398;p23"/>
            <p:cNvSpPr/>
            <p:nvPr/>
          </p:nvSpPr>
          <p:spPr>
            <a:xfrm flipH="1" rot="10800000">
              <a:off x="6708419" y="419144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23"/>
            <p:cNvGrpSpPr/>
            <p:nvPr/>
          </p:nvGrpSpPr>
          <p:grpSpPr>
            <a:xfrm flipH="1" rot="10800000">
              <a:off x="0" y="4191452"/>
              <a:ext cx="9143992" cy="965956"/>
              <a:chOff x="900" y="-12"/>
              <a:chExt cx="9143992" cy="965956"/>
            </a:xfrm>
          </p:grpSpPr>
          <p:sp>
            <p:nvSpPr>
              <p:cNvPr id="400" name="Google Shape;400;p23"/>
              <p:cNvSpPr/>
              <p:nvPr/>
            </p:nvSpPr>
            <p:spPr>
              <a:xfrm>
                <a:off x="5488830" y="322543"/>
                <a:ext cx="608257" cy="643388"/>
              </a:xfrm>
              <a:custGeom>
                <a:rect b="b" l="l" r="r" t="t"/>
                <a:pathLst>
                  <a:path extrusionOk="0" h="20037" w="20372">
                    <a:moveTo>
                      <a:pt x="1" y="1"/>
                    </a:moveTo>
                    <a:lnTo>
                      <a:pt x="1" y="20037"/>
                    </a:lnTo>
                    <a:lnTo>
                      <a:pt x="20372" y="9991"/>
                    </a:lnTo>
                    <a:lnTo>
                      <a:pt x="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3"/>
              <p:cNvSpPr/>
              <p:nvPr/>
            </p:nvSpPr>
            <p:spPr>
              <a:xfrm>
                <a:off x="8536629" y="863"/>
                <a:ext cx="608257" cy="643388"/>
              </a:xfrm>
              <a:custGeom>
                <a:rect b="b" l="l" r="r" t="t"/>
                <a:pathLst>
                  <a:path extrusionOk="0" h="20037" w="20372">
                    <a:moveTo>
                      <a:pt x="1" y="1"/>
                    </a:moveTo>
                    <a:lnTo>
                      <a:pt x="1" y="20037"/>
                    </a:lnTo>
                    <a:lnTo>
                      <a:pt x="20372"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3"/>
              <p:cNvSpPr/>
              <p:nvPr/>
            </p:nvSpPr>
            <p:spPr>
              <a:xfrm>
                <a:off x="4878953" y="0"/>
                <a:ext cx="609899" cy="643356"/>
              </a:xfrm>
              <a:custGeom>
                <a:rect b="b" l="l" r="r" t="t"/>
                <a:pathLst>
                  <a:path extrusionOk="0" h="20036" w="20427">
                    <a:moveTo>
                      <a:pt x="0" y="0"/>
                    </a:moveTo>
                    <a:lnTo>
                      <a:pt x="0" y="20036"/>
                    </a:lnTo>
                    <a:lnTo>
                      <a:pt x="20427" y="10046"/>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3"/>
              <p:cNvSpPr/>
              <p:nvPr/>
            </p:nvSpPr>
            <p:spPr>
              <a:xfrm>
                <a:off x="5488830" y="0"/>
                <a:ext cx="608257" cy="322577"/>
              </a:xfrm>
              <a:custGeom>
                <a:rect b="b" l="l" r="r" t="t"/>
                <a:pathLst>
                  <a:path extrusionOk="0" h="10046" w="20372">
                    <a:moveTo>
                      <a:pt x="1" y="0"/>
                    </a:moveTo>
                    <a:lnTo>
                      <a:pt x="1" y="10046"/>
                    </a:lnTo>
                    <a:lnTo>
                      <a:pt x="20372"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3"/>
              <p:cNvSpPr/>
              <p:nvPr/>
            </p:nvSpPr>
            <p:spPr>
              <a:xfrm>
                <a:off x="6097065" y="0"/>
                <a:ext cx="609929" cy="643356"/>
              </a:xfrm>
              <a:custGeom>
                <a:rect b="b" l="l" r="r" t="t"/>
                <a:pathLst>
                  <a:path extrusionOk="0" h="20036" w="20428">
                    <a:moveTo>
                      <a:pt x="1" y="0"/>
                    </a:moveTo>
                    <a:lnTo>
                      <a:pt x="1" y="20036"/>
                    </a:lnTo>
                    <a:lnTo>
                      <a:pt x="20427" y="10046"/>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3"/>
              <p:cNvSpPr/>
              <p:nvPr/>
            </p:nvSpPr>
            <p:spPr>
              <a:xfrm>
                <a:off x="6706973" y="0"/>
                <a:ext cx="609899"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3"/>
              <p:cNvSpPr/>
              <p:nvPr/>
            </p:nvSpPr>
            <p:spPr>
              <a:xfrm>
                <a:off x="7316850"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3"/>
              <p:cNvSpPr/>
              <p:nvPr/>
            </p:nvSpPr>
            <p:spPr>
              <a:xfrm>
                <a:off x="4878953" y="322543"/>
                <a:ext cx="609899" cy="643388"/>
              </a:xfrm>
              <a:custGeom>
                <a:rect b="b" l="l" r="r" t="t"/>
                <a:pathLst>
                  <a:path extrusionOk="0" h="20037" w="20427">
                    <a:moveTo>
                      <a:pt x="20427" y="1"/>
                    </a:moveTo>
                    <a:lnTo>
                      <a:pt x="0"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3"/>
              <p:cNvSpPr/>
              <p:nvPr/>
            </p:nvSpPr>
            <p:spPr>
              <a:xfrm>
                <a:off x="7926751" y="863"/>
                <a:ext cx="609899" cy="643388"/>
              </a:xfrm>
              <a:custGeom>
                <a:rect b="b" l="l" r="r" t="t"/>
                <a:pathLst>
                  <a:path extrusionOk="0" h="20037" w="20427">
                    <a:moveTo>
                      <a:pt x="20427" y="1"/>
                    </a:moveTo>
                    <a:lnTo>
                      <a:pt x="0" y="9991"/>
                    </a:lnTo>
                    <a:lnTo>
                      <a:pt x="20427" y="20037"/>
                    </a:lnTo>
                    <a:lnTo>
                      <a:pt x="20427"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3"/>
              <p:cNvSpPr/>
              <p:nvPr/>
            </p:nvSpPr>
            <p:spPr>
              <a:xfrm>
                <a:off x="8536629" y="321640"/>
                <a:ext cx="608257" cy="643388"/>
              </a:xfrm>
              <a:custGeom>
                <a:rect b="b" l="l" r="r" t="t"/>
                <a:pathLst>
                  <a:path extrusionOk="0" h="20037" w="20372">
                    <a:moveTo>
                      <a:pt x="20372" y="1"/>
                    </a:moveTo>
                    <a:lnTo>
                      <a:pt x="1" y="10047"/>
                    </a:lnTo>
                    <a:lnTo>
                      <a:pt x="20372" y="20037"/>
                    </a:lnTo>
                    <a:lnTo>
                      <a:pt x="20372"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3"/>
              <p:cNvSpPr/>
              <p:nvPr/>
            </p:nvSpPr>
            <p:spPr>
              <a:xfrm>
                <a:off x="1219440" y="322556"/>
                <a:ext cx="609929" cy="643388"/>
              </a:xfrm>
              <a:custGeom>
                <a:rect b="b" l="l" r="r" t="t"/>
                <a:pathLst>
                  <a:path extrusionOk="0" h="20037" w="20428">
                    <a:moveTo>
                      <a:pt x="20427" y="1"/>
                    </a:moveTo>
                    <a:lnTo>
                      <a:pt x="1" y="9991"/>
                    </a:lnTo>
                    <a:lnTo>
                      <a:pt x="20427" y="20037"/>
                    </a:lnTo>
                    <a:lnTo>
                      <a:pt x="20427"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3"/>
              <p:cNvSpPr/>
              <p:nvPr/>
            </p:nvSpPr>
            <p:spPr>
              <a:xfrm>
                <a:off x="7316037" y="321641"/>
                <a:ext cx="609929" cy="643388"/>
              </a:xfrm>
              <a:custGeom>
                <a:rect b="b" l="l" r="r" t="t"/>
                <a:pathLst>
                  <a:path extrusionOk="0" h="20037" w="20428">
                    <a:moveTo>
                      <a:pt x="20427" y="1"/>
                    </a:moveTo>
                    <a:lnTo>
                      <a:pt x="1" y="9991"/>
                    </a:lnTo>
                    <a:lnTo>
                      <a:pt x="20427" y="20037"/>
                    </a:lnTo>
                    <a:lnTo>
                      <a:pt x="20427" y="1"/>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3"/>
              <p:cNvSpPr/>
              <p:nvPr/>
            </p:nvSpPr>
            <p:spPr>
              <a:xfrm>
                <a:off x="4878953" y="0"/>
                <a:ext cx="609899" cy="322577"/>
              </a:xfrm>
              <a:custGeom>
                <a:rect b="b" l="l" r="r" t="t"/>
                <a:pathLst>
                  <a:path extrusionOk="0" h="10046" w="20427">
                    <a:moveTo>
                      <a:pt x="0" y="0"/>
                    </a:moveTo>
                    <a:lnTo>
                      <a:pt x="20427" y="1004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3"/>
              <p:cNvSpPr/>
              <p:nvPr/>
            </p:nvSpPr>
            <p:spPr>
              <a:xfrm>
                <a:off x="5488830" y="0"/>
                <a:ext cx="608257" cy="643356"/>
              </a:xfrm>
              <a:custGeom>
                <a:rect b="b" l="l" r="r" t="t"/>
                <a:pathLst>
                  <a:path extrusionOk="0" h="20036" w="20372">
                    <a:moveTo>
                      <a:pt x="20372" y="0"/>
                    </a:moveTo>
                    <a:lnTo>
                      <a:pt x="1" y="10046"/>
                    </a:lnTo>
                    <a:lnTo>
                      <a:pt x="20372" y="20036"/>
                    </a:lnTo>
                    <a:lnTo>
                      <a:pt x="20372"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3"/>
              <p:cNvSpPr/>
              <p:nvPr/>
            </p:nvSpPr>
            <p:spPr>
              <a:xfrm>
                <a:off x="6097065" y="0"/>
                <a:ext cx="609929" cy="322577"/>
              </a:xfrm>
              <a:custGeom>
                <a:rect b="b" l="l" r="r" t="t"/>
                <a:pathLst>
                  <a:path extrusionOk="0" h="10046" w="20428">
                    <a:moveTo>
                      <a:pt x="1" y="0"/>
                    </a:moveTo>
                    <a:lnTo>
                      <a:pt x="20427" y="1004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3"/>
              <p:cNvSpPr/>
              <p:nvPr/>
            </p:nvSpPr>
            <p:spPr>
              <a:xfrm>
                <a:off x="8534993" y="0"/>
                <a:ext cx="609899"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3"/>
              <p:cNvSpPr/>
              <p:nvPr/>
            </p:nvSpPr>
            <p:spPr>
              <a:xfrm>
                <a:off x="7926757" y="0"/>
                <a:ext cx="608257" cy="322577"/>
              </a:xfrm>
              <a:custGeom>
                <a:rect b="b" l="l" r="r" t="t"/>
                <a:pathLst>
                  <a:path extrusionOk="0" h="10046" w="20372">
                    <a:moveTo>
                      <a:pt x="0" y="0"/>
                    </a:moveTo>
                    <a:lnTo>
                      <a:pt x="0" y="10046"/>
                    </a:lnTo>
                    <a:lnTo>
                      <a:pt x="20371"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3"/>
              <p:cNvSpPr/>
              <p:nvPr/>
            </p:nvSpPr>
            <p:spPr>
              <a:xfrm>
                <a:off x="7925909" y="321643"/>
                <a:ext cx="609899" cy="643388"/>
              </a:xfrm>
              <a:custGeom>
                <a:rect b="b" l="l" r="r" t="t"/>
                <a:pathLst>
                  <a:path extrusionOk="0" h="20037" w="20427">
                    <a:moveTo>
                      <a:pt x="0" y="1"/>
                    </a:moveTo>
                    <a:lnTo>
                      <a:pt x="0" y="20037"/>
                    </a:lnTo>
                    <a:lnTo>
                      <a:pt x="20427" y="9991"/>
                    </a:lnTo>
                    <a:lnTo>
                      <a:pt x="0"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3"/>
              <p:cNvSpPr/>
              <p:nvPr/>
            </p:nvSpPr>
            <p:spPr>
              <a:xfrm>
                <a:off x="3658671" y="863"/>
                <a:ext cx="608257"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3"/>
              <p:cNvSpPr/>
              <p:nvPr/>
            </p:nvSpPr>
            <p:spPr>
              <a:xfrm>
                <a:off x="4266922" y="321642"/>
                <a:ext cx="609929" cy="643388"/>
              </a:xfrm>
              <a:custGeom>
                <a:rect b="b" l="l" r="r" t="t"/>
                <a:pathLst>
                  <a:path extrusionOk="0" h="20037" w="20428">
                    <a:moveTo>
                      <a:pt x="1" y="1"/>
                    </a:moveTo>
                    <a:lnTo>
                      <a:pt x="1" y="20037"/>
                    </a:lnTo>
                    <a:lnTo>
                      <a:pt x="20427" y="10047"/>
                    </a:lnTo>
                    <a:lnTo>
                      <a:pt x="1" y="1"/>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3"/>
              <p:cNvSpPr/>
              <p:nvPr/>
            </p:nvSpPr>
            <p:spPr>
              <a:xfrm>
                <a:off x="900" y="0"/>
                <a:ext cx="609899" cy="643356"/>
              </a:xfrm>
              <a:custGeom>
                <a:rect b="b" l="l" r="r" t="t"/>
                <a:pathLst>
                  <a:path extrusionOk="0" h="20036"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3"/>
              <p:cNvSpPr/>
              <p:nvPr/>
            </p:nvSpPr>
            <p:spPr>
              <a:xfrm>
                <a:off x="610793" y="0"/>
                <a:ext cx="608257" cy="322577"/>
              </a:xfrm>
              <a:custGeom>
                <a:rect b="b" l="l" r="r" t="t"/>
                <a:pathLst>
                  <a:path extrusionOk="0" h="10046" w="20372">
                    <a:moveTo>
                      <a:pt x="1" y="0"/>
                    </a:moveTo>
                    <a:lnTo>
                      <a:pt x="1" y="10046"/>
                    </a:lnTo>
                    <a:lnTo>
                      <a:pt x="20372"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3"/>
              <p:cNvSpPr/>
              <p:nvPr/>
            </p:nvSpPr>
            <p:spPr>
              <a:xfrm>
                <a:off x="1219044" y="0"/>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3"/>
              <p:cNvSpPr/>
              <p:nvPr/>
            </p:nvSpPr>
            <p:spPr>
              <a:xfrm>
                <a:off x="1828968" y="0"/>
                <a:ext cx="609899"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3"/>
              <p:cNvSpPr/>
              <p:nvPr/>
            </p:nvSpPr>
            <p:spPr>
              <a:xfrm>
                <a:off x="2438036" y="-12"/>
                <a:ext cx="609929"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900" y="322545"/>
                <a:ext cx="609899" cy="643388"/>
              </a:xfrm>
              <a:custGeom>
                <a:rect b="b" l="l" r="r" t="t"/>
                <a:pathLst>
                  <a:path extrusionOk="0" h="20037" w="20427">
                    <a:moveTo>
                      <a:pt x="20427" y="1"/>
                    </a:moveTo>
                    <a:lnTo>
                      <a:pt x="0" y="9991"/>
                    </a:lnTo>
                    <a:lnTo>
                      <a:pt x="20427" y="20037"/>
                    </a:lnTo>
                    <a:lnTo>
                      <a:pt x="20427"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3048778" y="863"/>
                <a:ext cx="609899" cy="643388"/>
              </a:xfrm>
              <a:custGeom>
                <a:rect b="b" l="l" r="r" t="t"/>
                <a:pathLst>
                  <a:path extrusionOk="0" h="20037" w="20427">
                    <a:moveTo>
                      <a:pt x="20427" y="1"/>
                    </a:moveTo>
                    <a:lnTo>
                      <a:pt x="0" y="9991"/>
                    </a:lnTo>
                    <a:lnTo>
                      <a:pt x="20427" y="20037"/>
                    </a:lnTo>
                    <a:lnTo>
                      <a:pt x="20427" y="1"/>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3"/>
              <p:cNvSpPr/>
              <p:nvPr/>
            </p:nvSpPr>
            <p:spPr>
              <a:xfrm>
                <a:off x="4266922" y="863"/>
                <a:ext cx="609929" cy="643388"/>
              </a:xfrm>
              <a:custGeom>
                <a:rect b="b" l="l" r="r" t="t"/>
                <a:pathLst>
                  <a:path extrusionOk="0" h="20037" w="20428">
                    <a:moveTo>
                      <a:pt x="20427" y="1"/>
                    </a:moveTo>
                    <a:lnTo>
                      <a:pt x="1" y="9991"/>
                    </a:lnTo>
                    <a:lnTo>
                      <a:pt x="20427" y="20037"/>
                    </a:lnTo>
                    <a:lnTo>
                      <a:pt x="20427"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3"/>
              <p:cNvSpPr/>
              <p:nvPr/>
            </p:nvSpPr>
            <p:spPr>
              <a:xfrm>
                <a:off x="900" y="0"/>
                <a:ext cx="609899" cy="322577"/>
              </a:xfrm>
              <a:custGeom>
                <a:rect b="b" l="l" r="r" t="t"/>
                <a:pathLst>
                  <a:path extrusionOk="0" h="10046" w="20427">
                    <a:moveTo>
                      <a:pt x="0" y="0"/>
                    </a:moveTo>
                    <a:lnTo>
                      <a:pt x="20427" y="1004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3"/>
              <p:cNvSpPr/>
              <p:nvPr/>
            </p:nvSpPr>
            <p:spPr>
              <a:xfrm>
                <a:off x="610793" y="0"/>
                <a:ext cx="608257" cy="643356"/>
              </a:xfrm>
              <a:custGeom>
                <a:rect b="b" l="l" r="r" t="t"/>
                <a:pathLst>
                  <a:path extrusionOk="0" h="20036" w="20372">
                    <a:moveTo>
                      <a:pt x="20372" y="0"/>
                    </a:moveTo>
                    <a:lnTo>
                      <a:pt x="1" y="10046"/>
                    </a:lnTo>
                    <a:lnTo>
                      <a:pt x="20372" y="20036"/>
                    </a:lnTo>
                    <a:lnTo>
                      <a:pt x="20372" y="0"/>
                    </a:lnTo>
                    <a:close/>
                  </a:path>
                </a:pathLst>
              </a:custGeom>
              <a:solidFill>
                <a:srgbClr val="B7B7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3"/>
              <p:cNvSpPr/>
              <p:nvPr/>
            </p:nvSpPr>
            <p:spPr>
              <a:xfrm>
                <a:off x="1219044" y="0"/>
                <a:ext cx="609929" cy="322577"/>
              </a:xfrm>
              <a:custGeom>
                <a:rect b="b" l="l" r="r" t="t"/>
                <a:pathLst>
                  <a:path extrusionOk="0" h="10046" w="20428">
                    <a:moveTo>
                      <a:pt x="1" y="0"/>
                    </a:moveTo>
                    <a:lnTo>
                      <a:pt x="20427" y="1004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3"/>
              <p:cNvSpPr/>
              <p:nvPr/>
            </p:nvSpPr>
            <p:spPr>
              <a:xfrm>
                <a:off x="4266958" y="0"/>
                <a:ext cx="609899" cy="322577"/>
              </a:xfrm>
              <a:custGeom>
                <a:rect b="b" l="l" r="r" t="t"/>
                <a:pathLst>
                  <a:path extrusionOk="0" h="10046" w="20427">
                    <a:moveTo>
                      <a:pt x="0" y="0"/>
                    </a:moveTo>
                    <a:lnTo>
                      <a:pt x="0"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3"/>
              <p:cNvSpPr/>
              <p:nvPr/>
            </p:nvSpPr>
            <p:spPr>
              <a:xfrm>
                <a:off x="3657035" y="0"/>
                <a:ext cx="609899" cy="322577"/>
              </a:xfrm>
              <a:custGeom>
                <a:rect b="b" l="l" r="r" t="t"/>
                <a:pathLst>
                  <a:path extrusionOk="0" h="10046" w="20427">
                    <a:moveTo>
                      <a:pt x="0" y="0"/>
                    </a:moveTo>
                    <a:lnTo>
                      <a:pt x="20427" y="10046"/>
                    </a:lnTo>
                    <a:lnTo>
                      <a:pt x="20427" y="0"/>
                    </a:lnTo>
                    <a:close/>
                  </a:path>
                </a:pathLst>
              </a:cu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3"/>
              <p:cNvSpPr/>
              <p:nvPr/>
            </p:nvSpPr>
            <p:spPr>
              <a:xfrm>
                <a:off x="3048784" y="0"/>
                <a:ext cx="608257" cy="322577"/>
              </a:xfrm>
              <a:custGeom>
                <a:rect b="b" l="l" r="r" t="t"/>
                <a:pathLst>
                  <a:path extrusionOk="0" h="10046" w="20372">
                    <a:moveTo>
                      <a:pt x="0" y="0"/>
                    </a:moveTo>
                    <a:lnTo>
                      <a:pt x="0" y="10046"/>
                    </a:lnTo>
                    <a:lnTo>
                      <a:pt x="2037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3"/>
              <p:cNvSpPr/>
              <p:nvPr/>
            </p:nvSpPr>
            <p:spPr>
              <a:xfrm>
                <a:off x="2438036" y="0"/>
                <a:ext cx="609929" cy="322577"/>
              </a:xfrm>
              <a:custGeom>
                <a:rect b="b" l="l" r="r" t="t"/>
                <a:pathLst>
                  <a:path extrusionOk="0" h="10046" w="20428">
                    <a:moveTo>
                      <a:pt x="1" y="0"/>
                    </a:moveTo>
                    <a:lnTo>
                      <a:pt x="20427" y="10046"/>
                    </a:lnTo>
                    <a:lnTo>
                      <a:pt x="20427"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3"/>
              <p:cNvSpPr/>
              <p:nvPr/>
            </p:nvSpPr>
            <p:spPr>
              <a:xfrm>
                <a:off x="3047936" y="321645"/>
                <a:ext cx="609899" cy="643388"/>
              </a:xfrm>
              <a:custGeom>
                <a:rect b="b" l="l" r="r" t="t"/>
                <a:pathLst>
                  <a:path extrusionOk="0" h="20037" w="20427">
                    <a:moveTo>
                      <a:pt x="0" y="1"/>
                    </a:moveTo>
                    <a:lnTo>
                      <a:pt x="0" y="20037"/>
                    </a:lnTo>
                    <a:lnTo>
                      <a:pt x="20427" y="9991"/>
                    </a:lnTo>
                    <a:lnTo>
                      <a:pt x="0"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3"/>
              <p:cNvSpPr/>
              <p:nvPr/>
            </p:nvSpPr>
            <p:spPr>
              <a:xfrm flipH="1">
                <a:off x="1828524" y="308629"/>
                <a:ext cx="609929" cy="643388"/>
              </a:xfrm>
              <a:custGeom>
                <a:rect b="b" l="l" r="r" t="t"/>
                <a:pathLst>
                  <a:path extrusionOk="0" h="20037" w="20428">
                    <a:moveTo>
                      <a:pt x="20427" y="1"/>
                    </a:moveTo>
                    <a:lnTo>
                      <a:pt x="1"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7" name="Google Shape;437;p2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8" name="Shape 438"/>
        <p:cNvGrpSpPr/>
        <p:nvPr/>
      </p:nvGrpSpPr>
      <p:grpSpPr>
        <a:xfrm>
          <a:off x="0" y="0"/>
          <a:ext cx="0" cy="0"/>
          <a:chOff x="0" y="0"/>
          <a:chExt cx="0" cy="0"/>
        </a:xfrm>
      </p:grpSpPr>
      <p:grpSp>
        <p:nvGrpSpPr>
          <p:cNvPr id="439" name="Google Shape;439;p24"/>
          <p:cNvGrpSpPr/>
          <p:nvPr/>
        </p:nvGrpSpPr>
        <p:grpSpPr>
          <a:xfrm>
            <a:off x="4283712" y="3856709"/>
            <a:ext cx="4860277" cy="1286730"/>
            <a:chOff x="4283712" y="3856784"/>
            <a:chExt cx="4860277" cy="1286730"/>
          </a:xfrm>
        </p:grpSpPr>
        <p:sp>
          <p:nvSpPr>
            <p:cNvPr id="440" name="Google Shape;440;p24"/>
            <p:cNvSpPr/>
            <p:nvPr/>
          </p:nvSpPr>
          <p:spPr>
            <a:xfrm rot="10800000">
              <a:off x="8536133" y="3856784"/>
              <a:ext cx="607856" cy="643388"/>
            </a:xfrm>
            <a:custGeom>
              <a:rect b="b" l="l" r="r" t="t"/>
              <a:pathLst>
                <a:path extrusionOk="0" h="20037" w="20427">
                  <a:moveTo>
                    <a:pt x="0" y="1"/>
                  </a:moveTo>
                  <a:lnTo>
                    <a:pt x="0" y="20037"/>
                  </a:lnTo>
                  <a:lnTo>
                    <a:pt x="20427" y="10047"/>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4"/>
            <p:cNvSpPr/>
            <p:nvPr/>
          </p:nvSpPr>
          <p:spPr>
            <a:xfrm rot="10800000">
              <a:off x="7929943" y="4177563"/>
              <a:ext cx="606220" cy="643388"/>
            </a:xfrm>
            <a:custGeom>
              <a:rect b="b" l="l" r="r" t="t"/>
              <a:pathLst>
                <a:path extrusionOk="0" h="20037" w="20372">
                  <a:moveTo>
                    <a:pt x="1" y="1"/>
                  </a:moveTo>
                  <a:lnTo>
                    <a:pt x="1" y="20037"/>
                  </a:lnTo>
                  <a:lnTo>
                    <a:pt x="20372"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4"/>
            <p:cNvSpPr/>
            <p:nvPr/>
          </p:nvSpPr>
          <p:spPr>
            <a:xfrm rot="10800000">
              <a:off x="4892393" y="4499245"/>
              <a:ext cx="606220" cy="643388"/>
            </a:xfrm>
            <a:custGeom>
              <a:rect b="b" l="l" r="r" t="t"/>
              <a:pathLst>
                <a:path extrusionOk="0" h="20037" w="20372">
                  <a:moveTo>
                    <a:pt x="1" y="1"/>
                  </a:moveTo>
                  <a:lnTo>
                    <a:pt x="1" y="20037"/>
                  </a:lnTo>
                  <a:lnTo>
                    <a:pt x="20372" y="9991"/>
                  </a:lnTo>
                  <a:lnTo>
                    <a:pt x="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4"/>
            <p:cNvSpPr/>
            <p:nvPr/>
          </p:nvSpPr>
          <p:spPr>
            <a:xfrm rot="10800000">
              <a:off x="8536133" y="4500140"/>
              <a:ext cx="607856" cy="643356"/>
            </a:xfrm>
            <a:custGeom>
              <a:rect b="b" l="l" r="r" t="t"/>
              <a:pathLst>
                <a:path extrusionOk="0" h="20036" w="20427">
                  <a:moveTo>
                    <a:pt x="0" y="0"/>
                  </a:moveTo>
                  <a:lnTo>
                    <a:pt x="0" y="20036"/>
                  </a:lnTo>
                  <a:lnTo>
                    <a:pt x="20427" y="10046"/>
                  </a:lnTo>
                  <a:lnTo>
                    <a:pt x="0"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4"/>
            <p:cNvSpPr/>
            <p:nvPr/>
          </p:nvSpPr>
          <p:spPr>
            <a:xfrm rot="10800000">
              <a:off x="7929943" y="4820919"/>
              <a:ext cx="606220" cy="322577"/>
            </a:xfrm>
            <a:custGeom>
              <a:rect b="b" l="l" r="r" t="t"/>
              <a:pathLst>
                <a:path extrusionOk="0" h="10046" w="20372">
                  <a:moveTo>
                    <a:pt x="1" y="0"/>
                  </a:moveTo>
                  <a:lnTo>
                    <a:pt x="1" y="10046"/>
                  </a:lnTo>
                  <a:lnTo>
                    <a:pt x="20372"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4"/>
            <p:cNvSpPr/>
            <p:nvPr/>
          </p:nvSpPr>
          <p:spPr>
            <a:xfrm rot="10800000">
              <a:off x="7322087" y="4500140"/>
              <a:ext cx="607886" cy="643356"/>
            </a:xfrm>
            <a:custGeom>
              <a:rect b="b" l="l" r="r" t="t"/>
              <a:pathLst>
                <a:path extrusionOk="0" h="20036" w="20428">
                  <a:moveTo>
                    <a:pt x="1" y="0"/>
                  </a:moveTo>
                  <a:lnTo>
                    <a:pt x="1" y="20036"/>
                  </a:lnTo>
                  <a:lnTo>
                    <a:pt x="20427" y="10046"/>
                  </a:lnTo>
                  <a:lnTo>
                    <a:pt x="1"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4"/>
            <p:cNvSpPr/>
            <p:nvPr/>
          </p:nvSpPr>
          <p:spPr>
            <a:xfrm rot="10800000">
              <a:off x="6714260" y="4820919"/>
              <a:ext cx="607856" cy="322577"/>
            </a:xfrm>
            <a:custGeom>
              <a:rect b="b" l="l" r="r" t="t"/>
              <a:pathLst>
                <a:path extrusionOk="0" h="10046" w="20427">
                  <a:moveTo>
                    <a:pt x="0" y="0"/>
                  </a:moveTo>
                  <a:lnTo>
                    <a:pt x="0" y="1004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4"/>
            <p:cNvSpPr/>
            <p:nvPr/>
          </p:nvSpPr>
          <p:spPr>
            <a:xfrm rot="10800000">
              <a:off x="6106404" y="4500140"/>
              <a:ext cx="607886"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4"/>
            <p:cNvSpPr/>
            <p:nvPr/>
          </p:nvSpPr>
          <p:spPr>
            <a:xfrm rot="10800000">
              <a:off x="8536133" y="4177563"/>
              <a:ext cx="607856" cy="643388"/>
            </a:xfrm>
            <a:custGeom>
              <a:rect b="b" l="l" r="r" t="t"/>
              <a:pathLst>
                <a:path extrusionOk="0" h="20037" w="20427">
                  <a:moveTo>
                    <a:pt x="20427" y="1"/>
                  </a:moveTo>
                  <a:lnTo>
                    <a:pt x="0"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4"/>
            <p:cNvSpPr/>
            <p:nvPr/>
          </p:nvSpPr>
          <p:spPr>
            <a:xfrm rot="10800000">
              <a:off x="7929943" y="3856784"/>
              <a:ext cx="606220" cy="643388"/>
            </a:xfrm>
            <a:custGeom>
              <a:rect b="b" l="l" r="r" t="t"/>
              <a:pathLst>
                <a:path extrusionOk="0" h="20037" w="20372">
                  <a:moveTo>
                    <a:pt x="20372" y="1"/>
                  </a:moveTo>
                  <a:lnTo>
                    <a:pt x="1" y="10047"/>
                  </a:lnTo>
                  <a:lnTo>
                    <a:pt x="20372" y="20037"/>
                  </a:lnTo>
                  <a:lnTo>
                    <a:pt x="20372" y="1"/>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4"/>
            <p:cNvSpPr/>
            <p:nvPr/>
          </p:nvSpPr>
          <p:spPr>
            <a:xfrm rot="10800000">
              <a:off x="5498583" y="4499245"/>
              <a:ext cx="607856"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4"/>
            <p:cNvSpPr/>
            <p:nvPr/>
          </p:nvSpPr>
          <p:spPr>
            <a:xfrm rot="10800000">
              <a:off x="4892393" y="4178466"/>
              <a:ext cx="606220" cy="643388"/>
            </a:xfrm>
            <a:custGeom>
              <a:rect b="b" l="l" r="r" t="t"/>
              <a:pathLst>
                <a:path extrusionOk="0" h="20037" w="20372">
                  <a:moveTo>
                    <a:pt x="20372" y="1"/>
                  </a:moveTo>
                  <a:lnTo>
                    <a:pt x="1" y="10047"/>
                  </a:lnTo>
                  <a:lnTo>
                    <a:pt x="20372" y="20037"/>
                  </a:lnTo>
                  <a:lnTo>
                    <a:pt x="2037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4"/>
            <p:cNvSpPr/>
            <p:nvPr/>
          </p:nvSpPr>
          <p:spPr>
            <a:xfrm rot="10800000">
              <a:off x="7321266" y="4183926"/>
              <a:ext cx="607886" cy="643388"/>
            </a:xfrm>
            <a:custGeom>
              <a:rect b="b" l="l" r="r" t="t"/>
              <a:pathLst>
                <a:path extrusionOk="0" h="20037" w="20428">
                  <a:moveTo>
                    <a:pt x="20427" y="1"/>
                  </a:moveTo>
                  <a:lnTo>
                    <a:pt x="1" y="9991"/>
                  </a:lnTo>
                  <a:lnTo>
                    <a:pt x="20427" y="20037"/>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4"/>
            <p:cNvSpPr/>
            <p:nvPr/>
          </p:nvSpPr>
          <p:spPr>
            <a:xfrm rot="10800000">
              <a:off x="8536133" y="4820919"/>
              <a:ext cx="607856" cy="322577"/>
            </a:xfrm>
            <a:custGeom>
              <a:rect b="b" l="l" r="r" t="t"/>
              <a:pathLst>
                <a:path extrusionOk="0" h="10046" w="20427">
                  <a:moveTo>
                    <a:pt x="0" y="0"/>
                  </a:moveTo>
                  <a:lnTo>
                    <a:pt x="20427"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4"/>
            <p:cNvSpPr/>
            <p:nvPr/>
          </p:nvSpPr>
          <p:spPr>
            <a:xfrm rot="10800000">
              <a:off x="7929943" y="4500140"/>
              <a:ext cx="606220" cy="643356"/>
            </a:xfrm>
            <a:custGeom>
              <a:rect b="b" l="l" r="r" t="t"/>
              <a:pathLst>
                <a:path extrusionOk="0" h="20036" w="20372">
                  <a:moveTo>
                    <a:pt x="20372" y="0"/>
                  </a:moveTo>
                  <a:lnTo>
                    <a:pt x="1" y="10046"/>
                  </a:lnTo>
                  <a:lnTo>
                    <a:pt x="20372" y="20036"/>
                  </a:lnTo>
                  <a:lnTo>
                    <a:pt x="20372"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4"/>
            <p:cNvSpPr/>
            <p:nvPr/>
          </p:nvSpPr>
          <p:spPr>
            <a:xfrm rot="10800000">
              <a:off x="7322087" y="4820919"/>
              <a:ext cx="607886" cy="322577"/>
            </a:xfrm>
            <a:custGeom>
              <a:rect b="b" l="l" r="r" t="t"/>
              <a:pathLst>
                <a:path extrusionOk="0" h="10046" w="20428">
                  <a:moveTo>
                    <a:pt x="1" y="0"/>
                  </a:moveTo>
                  <a:lnTo>
                    <a:pt x="20427" y="1004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4"/>
            <p:cNvSpPr/>
            <p:nvPr/>
          </p:nvSpPr>
          <p:spPr>
            <a:xfrm rot="10800000">
              <a:off x="4284531" y="4820919"/>
              <a:ext cx="607856" cy="322577"/>
            </a:xfrm>
            <a:custGeom>
              <a:rect b="b" l="l" r="r" t="t"/>
              <a:pathLst>
                <a:path extrusionOk="0" h="10046" w="20427">
                  <a:moveTo>
                    <a:pt x="0" y="0"/>
                  </a:moveTo>
                  <a:lnTo>
                    <a:pt x="0"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4"/>
            <p:cNvSpPr/>
            <p:nvPr/>
          </p:nvSpPr>
          <p:spPr>
            <a:xfrm rot="10800000">
              <a:off x="5500214" y="4820919"/>
              <a:ext cx="606220" cy="322577"/>
            </a:xfrm>
            <a:custGeom>
              <a:rect b="b" l="l" r="r" t="t"/>
              <a:pathLst>
                <a:path extrusionOk="0" h="10046" w="20372">
                  <a:moveTo>
                    <a:pt x="0" y="0"/>
                  </a:moveTo>
                  <a:lnTo>
                    <a:pt x="0" y="10046"/>
                  </a:lnTo>
                  <a:lnTo>
                    <a:pt x="20371"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4"/>
            <p:cNvSpPr/>
            <p:nvPr/>
          </p:nvSpPr>
          <p:spPr>
            <a:xfrm rot="10800000">
              <a:off x="6106404" y="4820919"/>
              <a:ext cx="607886" cy="322577"/>
            </a:xfrm>
            <a:custGeom>
              <a:rect b="b" l="l" r="r" t="t"/>
              <a:pathLst>
                <a:path extrusionOk="0" h="10046" w="20428">
                  <a:moveTo>
                    <a:pt x="1" y="0"/>
                  </a:moveTo>
                  <a:lnTo>
                    <a:pt x="20427" y="10046"/>
                  </a:lnTo>
                  <a:lnTo>
                    <a:pt x="20427"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4"/>
            <p:cNvSpPr/>
            <p:nvPr/>
          </p:nvSpPr>
          <p:spPr>
            <a:xfrm flipH="1" rot="10800000">
              <a:off x="6713429" y="4183926"/>
              <a:ext cx="607886" cy="643388"/>
            </a:xfrm>
            <a:custGeom>
              <a:rect b="b" l="l" r="r" t="t"/>
              <a:pathLst>
                <a:path extrusionOk="0" h="20037" w="20428">
                  <a:moveTo>
                    <a:pt x="20427" y="1"/>
                  </a:moveTo>
                  <a:lnTo>
                    <a:pt x="1" y="9991"/>
                  </a:lnTo>
                  <a:lnTo>
                    <a:pt x="20427" y="20037"/>
                  </a:lnTo>
                  <a:lnTo>
                    <a:pt x="20427" y="1"/>
                  </a:lnTo>
                  <a:close/>
                </a:path>
              </a:pathLst>
            </a:custGeom>
            <a:solidFill>
              <a:srgbClr val="EFEFE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4"/>
            <p:cNvSpPr/>
            <p:nvPr/>
          </p:nvSpPr>
          <p:spPr>
            <a:xfrm rot="10800000">
              <a:off x="4283712" y="4500126"/>
              <a:ext cx="607886" cy="643388"/>
            </a:xfrm>
            <a:custGeom>
              <a:rect b="b" l="l" r="r" t="t"/>
              <a:pathLst>
                <a:path extrusionOk="0" h="20037" w="20428">
                  <a:moveTo>
                    <a:pt x="20427" y="1"/>
                  </a:moveTo>
                  <a:lnTo>
                    <a:pt x="1" y="9991"/>
                  </a:lnTo>
                  <a:lnTo>
                    <a:pt x="20427" y="20036"/>
                  </a:lnTo>
                  <a:lnTo>
                    <a:pt x="20427"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p24"/>
          <p:cNvSpPr txBox="1"/>
          <p:nvPr>
            <p:ph idx="1" type="body"/>
          </p:nvPr>
        </p:nvSpPr>
        <p:spPr>
          <a:xfrm>
            <a:off x="457200" y="4101500"/>
            <a:ext cx="35397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600"/>
              <a:buNone/>
              <a:defRPr sz="1600"/>
            </a:lvl1pPr>
          </a:lstStyle>
          <a:p/>
        </p:txBody>
      </p:sp>
      <p:sp>
        <p:nvSpPr>
          <p:cNvPr id="462" name="Google Shape;462;p24"/>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463" name="Google Shape;463;p24"/>
          <p:cNvGrpSpPr/>
          <p:nvPr/>
        </p:nvGrpSpPr>
        <p:grpSpPr>
          <a:xfrm>
            <a:off x="892" y="-11"/>
            <a:ext cx="5467280" cy="1286712"/>
            <a:chOff x="892" y="-11"/>
            <a:chExt cx="5467280" cy="1286712"/>
          </a:xfrm>
        </p:grpSpPr>
        <p:sp>
          <p:nvSpPr>
            <p:cNvPr id="464" name="Google Shape;464;p24"/>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4"/>
            <p:cNvSpPr/>
            <p:nvPr/>
          </p:nvSpPr>
          <p:spPr>
            <a:xfrm>
              <a:off x="3646269" y="852"/>
              <a:ext cx="606220" cy="643388"/>
            </a:xfrm>
            <a:custGeom>
              <a:rect b="b" l="l" r="r" t="t"/>
              <a:pathLst>
                <a:path extrusionOk="0" h="20037" w="20372">
                  <a:moveTo>
                    <a:pt x="1" y="1"/>
                  </a:moveTo>
                  <a:lnTo>
                    <a:pt x="1" y="20037"/>
                  </a:lnTo>
                  <a:lnTo>
                    <a:pt x="20372" y="9991"/>
                  </a:lnTo>
                  <a:lnTo>
                    <a:pt x="1"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4"/>
            <p:cNvSpPr/>
            <p:nvPr/>
          </p:nvSpPr>
          <p:spPr>
            <a:xfrm>
              <a:off x="1822766" y="322534"/>
              <a:ext cx="607856" cy="643388"/>
            </a:xfrm>
            <a:custGeom>
              <a:rect b="b" l="l" r="r" t="t"/>
              <a:pathLst>
                <a:path extrusionOk="0" h="20037" w="20427">
                  <a:moveTo>
                    <a:pt x="0" y="1"/>
                  </a:moveTo>
                  <a:lnTo>
                    <a:pt x="0" y="20037"/>
                  </a:lnTo>
                  <a:lnTo>
                    <a:pt x="20427" y="9991"/>
                  </a:lnTo>
                  <a:lnTo>
                    <a:pt x="0"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4"/>
            <p:cNvSpPr/>
            <p:nvPr/>
          </p:nvSpPr>
          <p:spPr>
            <a:xfrm>
              <a:off x="4252459" y="321631"/>
              <a:ext cx="607886" cy="643388"/>
            </a:xfrm>
            <a:custGeom>
              <a:rect b="b" l="l" r="r" t="t"/>
              <a:pathLst>
                <a:path extrusionOk="0" h="20037" w="20428">
                  <a:moveTo>
                    <a:pt x="1" y="1"/>
                  </a:moveTo>
                  <a:lnTo>
                    <a:pt x="1" y="20037"/>
                  </a:lnTo>
                  <a:lnTo>
                    <a:pt x="20427" y="10047"/>
                  </a:lnTo>
                  <a:lnTo>
                    <a:pt x="1"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4"/>
            <p:cNvSpPr/>
            <p:nvPr/>
          </p:nvSpPr>
          <p:spPr>
            <a:xfrm>
              <a:off x="4860316" y="852"/>
              <a:ext cx="607856" cy="643388"/>
            </a:xfrm>
            <a:custGeom>
              <a:rect b="b" l="l" r="r" t="t"/>
              <a:pathLst>
                <a:path extrusionOk="0" h="20037" w="20427">
                  <a:moveTo>
                    <a:pt x="0" y="1"/>
                  </a:moveTo>
                  <a:lnTo>
                    <a:pt x="0" y="20037"/>
                  </a:lnTo>
                  <a:lnTo>
                    <a:pt x="20427" y="9991"/>
                  </a:lnTo>
                  <a:lnTo>
                    <a:pt x="0"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4"/>
            <p:cNvSpPr/>
            <p:nvPr/>
          </p:nvSpPr>
          <p:spPr>
            <a:xfrm>
              <a:off x="892" y="-11"/>
              <a:ext cx="607856" cy="643356"/>
            </a:xfrm>
            <a:custGeom>
              <a:rect b="b" l="l" r="r" t="t"/>
              <a:pathLst>
                <a:path extrusionOk="0" h="20036" w="20427">
                  <a:moveTo>
                    <a:pt x="0" y="0"/>
                  </a:moveTo>
                  <a:lnTo>
                    <a:pt x="0" y="20036"/>
                  </a:lnTo>
                  <a:lnTo>
                    <a:pt x="20427" y="10046"/>
                  </a:lnTo>
                  <a:lnTo>
                    <a:pt x="0"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4"/>
            <p:cNvSpPr/>
            <p:nvPr/>
          </p:nvSpPr>
          <p:spPr>
            <a:xfrm>
              <a:off x="608719" y="-11"/>
              <a:ext cx="606220" cy="322577"/>
            </a:xfrm>
            <a:custGeom>
              <a:rect b="b" l="l" r="r" t="t"/>
              <a:pathLst>
                <a:path extrusionOk="0" h="10046" w="20372">
                  <a:moveTo>
                    <a:pt x="1" y="0"/>
                  </a:moveTo>
                  <a:lnTo>
                    <a:pt x="1" y="10046"/>
                  </a:lnTo>
                  <a:lnTo>
                    <a:pt x="20372"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4"/>
            <p:cNvSpPr/>
            <p:nvPr/>
          </p:nvSpPr>
          <p:spPr>
            <a:xfrm>
              <a:off x="1214909" y="-11"/>
              <a:ext cx="607886" cy="643356"/>
            </a:xfrm>
            <a:custGeom>
              <a:rect b="b" l="l" r="r" t="t"/>
              <a:pathLst>
                <a:path extrusionOk="0" h="20036" w="20428">
                  <a:moveTo>
                    <a:pt x="1" y="0"/>
                  </a:moveTo>
                  <a:lnTo>
                    <a:pt x="1" y="20036"/>
                  </a:lnTo>
                  <a:lnTo>
                    <a:pt x="20427" y="10046"/>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4"/>
            <p:cNvSpPr/>
            <p:nvPr/>
          </p:nvSpPr>
          <p:spPr>
            <a:xfrm>
              <a:off x="1822766" y="-11"/>
              <a:ext cx="607856" cy="322577"/>
            </a:xfrm>
            <a:custGeom>
              <a:rect b="b" l="l" r="r" t="t"/>
              <a:pathLst>
                <a:path extrusionOk="0" h="10046" w="20427">
                  <a:moveTo>
                    <a:pt x="0" y="0"/>
                  </a:moveTo>
                  <a:lnTo>
                    <a:pt x="0" y="1004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4"/>
            <p:cNvSpPr/>
            <p:nvPr/>
          </p:nvSpPr>
          <p:spPr>
            <a:xfrm>
              <a:off x="2430592" y="-11"/>
              <a:ext cx="607886" cy="643356"/>
            </a:xfrm>
            <a:custGeom>
              <a:rect b="b" l="l" r="r" t="t"/>
              <a:pathLst>
                <a:path extrusionOk="0" h="20036" w="20428">
                  <a:moveTo>
                    <a:pt x="1" y="0"/>
                  </a:moveTo>
                  <a:lnTo>
                    <a:pt x="1" y="20036"/>
                  </a:lnTo>
                  <a:lnTo>
                    <a:pt x="20427" y="10046"/>
                  </a:lnTo>
                  <a:lnTo>
                    <a:pt x="1"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4"/>
            <p:cNvSpPr/>
            <p:nvPr/>
          </p:nvSpPr>
          <p:spPr>
            <a:xfrm>
              <a:off x="892" y="322534"/>
              <a:ext cx="607856" cy="643388"/>
            </a:xfrm>
            <a:custGeom>
              <a:rect b="b" l="l" r="r" t="t"/>
              <a:pathLst>
                <a:path extrusionOk="0" h="20037" w="20427">
                  <a:moveTo>
                    <a:pt x="20427" y="1"/>
                  </a:moveTo>
                  <a:lnTo>
                    <a:pt x="0" y="9991"/>
                  </a:lnTo>
                  <a:lnTo>
                    <a:pt x="20427" y="20037"/>
                  </a:lnTo>
                  <a:lnTo>
                    <a:pt x="20427"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4"/>
            <p:cNvSpPr/>
            <p:nvPr/>
          </p:nvSpPr>
          <p:spPr>
            <a:xfrm>
              <a:off x="3038442" y="852"/>
              <a:ext cx="607856" cy="643388"/>
            </a:xfrm>
            <a:custGeom>
              <a:rect b="b" l="l" r="r" t="t"/>
              <a:pathLst>
                <a:path extrusionOk="0" h="20037" w="20427">
                  <a:moveTo>
                    <a:pt x="20427" y="1"/>
                  </a:moveTo>
                  <a:lnTo>
                    <a:pt x="0" y="9991"/>
                  </a:lnTo>
                  <a:lnTo>
                    <a:pt x="20427" y="20037"/>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4"/>
            <p:cNvSpPr/>
            <p:nvPr/>
          </p:nvSpPr>
          <p:spPr>
            <a:xfrm>
              <a:off x="3646269" y="321631"/>
              <a:ext cx="606220" cy="643388"/>
            </a:xfrm>
            <a:custGeom>
              <a:rect b="b" l="l" r="r" t="t"/>
              <a:pathLst>
                <a:path extrusionOk="0" h="20037" w="20372">
                  <a:moveTo>
                    <a:pt x="20372" y="1"/>
                  </a:moveTo>
                  <a:lnTo>
                    <a:pt x="1" y="10047"/>
                  </a:lnTo>
                  <a:lnTo>
                    <a:pt x="20372" y="20037"/>
                  </a:lnTo>
                  <a:lnTo>
                    <a:pt x="20372"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4"/>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4"/>
            <p:cNvSpPr/>
            <p:nvPr/>
          </p:nvSpPr>
          <p:spPr>
            <a:xfrm>
              <a:off x="892" y="-11"/>
              <a:ext cx="607856" cy="322577"/>
            </a:xfrm>
            <a:custGeom>
              <a:rect b="b" l="l" r="r" t="t"/>
              <a:pathLst>
                <a:path extrusionOk="0" h="10046" w="20427">
                  <a:moveTo>
                    <a:pt x="0" y="0"/>
                  </a:moveTo>
                  <a:lnTo>
                    <a:pt x="20427"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4"/>
            <p:cNvSpPr/>
            <p:nvPr/>
          </p:nvSpPr>
          <p:spPr>
            <a:xfrm>
              <a:off x="608719" y="-11"/>
              <a:ext cx="606220" cy="643356"/>
            </a:xfrm>
            <a:custGeom>
              <a:rect b="b" l="l" r="r" t="t"/>
              <a:pathLst>
                <a:path extrusionOk="0" h="20036" w="20372">
                  <a:moveTo>
                    <a:pt x="20372" y="0"/>
                  </a:moveTo>
                  <a:lnTo>
                    <a:pt x="1" y="10046"/>
                  </a:lnTo>
                  <a:lnTo>
                    <a:pt x="20372" y="20036"/>
                  </a:lnTo>
                  <a:lnTo>
                    <a:pt x="20372"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4"/>
            <p:cNvSpPr/>
            <p:nvPr/>
          </p:nvSpPr>
          <p:spPr>
            <a:xfrm>
              <a:off x="1214909" y="-11"/>
              <a:ext cx="607886" cy="322577"/>
            </a:xfrm>
            <a:custGeom>
              <a:rect b="b" l="l" r="r" t="t"/>
              <a:pathLst>
                <a:path extrusionOk="0" h="10046" w="20428">
                  <a:moveTo>
                    <a:pt x="1" y="0"/>
                  </a:moveTo>
                  <a:lnTo>
                    <a:pt x="20427" y="1004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4"/>
            <p:cNvSpPr/>
            <p:nvPr/>
          </p:nvSpPr>
          <p:spPr>
            <a:xfrm>
              <a:off x="4252495" y="-11"/>
              <a:ext cx="607856" cy="322577"/>
            </a:xfrm>
            <a:custGeom>
              <a:rect b="b" l="l" r="r" t="t"/>
              <a:pathLst>
                <a:path extrusionOk="0" h="10046" w="20427">
                  <a:moveTo>
                    <a:pt x="0" y="0"/>
                  </a:moveTo>
                  <a:lnTo>
                    <a:pt x="0"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4"/>
            <p:cNvSpPr/>
            <p:nvPr/>
          </p:nvSpPr>
          <p:spPr>
            <a:xfrm>
              <a:off x="3644639" y="-11"/>
              <a:ext cx="607856" cy="322577"/>
            </a:xfrm>
            <a:custGeom>
              <a:rect b="b" l="l" r="r" t="t"/>
              <a:pathLst>
                <a:path extrusionOk="0" h="10046" w="20427">
                  <a:moveTo>
                    <a:pt x="0" y="0"/>
                  </a:moveTo>
                  <a:lnTo>
                    <a:pt x="20427" y="1004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4"/>
            <p:cNvSpPr/>
            <p:nvPr/>
          </p:nvSpPr>
          <p:spPr>
            <a:xfrm>
              <a:off x="3038449" y="-11"/>
              <a:ext cx="606220" cy="322577"/>
            </a:xfrm>
            <a:custGeom>
              <a:rect b="b" l="l" r="r" t="t"/>
              <a:pathLst>
                <a:path extrusionOk="0" h="10046" w="20372">
                  <a:moveTo>
                    <a:pt x="0" y="0"/>
                  </a:moveTo>
                  <a:lnTo>
                    <a:pt x="0" y="10046"/>
                  </a:lnTo>
                  <a:lnTo>
                    <a:pt x="20371"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4"/>
            <p:cNvSpPr/>
            <p:nvPr/>
          </p:nvSpPr>
          <p:spPr>
            <a:xfrm>
              <a:off x="2430592" y="-11"/>
              <a:ext cx="607886" cy="322577"/>
            </a:xfrm>
            <a:custGeom>
              <a:rect b="b" l="l" r="r" t="t"/>
              <a:pathLst>
                <a:path extrusionOk="0" h="10046" w="20428">
                  <a:moveTo>
                    <a:pt x="1" y="0"/>
                  </a:moveTo>
                  <a:lnTo>
                    <a:pt x="20427" y="10046"/>
                  </a:lnTo>
                  <a:lnTo>
                    <a:pt x="20427" y="0"/>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4"/>
            <p:cNvSpPr/>
            <p:nvPr/>
          </p:nvSpPr>
          <p:spPr>
            <a:xfrm>
              <a:off x="3037603" y="321634"/>
              <a:ext cx="607856" cy="643388"/>
            </a:xfrm>
            <a:custGeom>
              <a:rect b="b" l="l" r="r" t="t"/>
              <a:pathLst>
                <a:path extrusionOk="0" h="20037" w="20427">
                  <a:moveTo>
                    <a:pt x="0" y="1"/>
                  </a:moveTo>
                  <a:lnTo>
                    <a:pt x="0" y="20037"/>
                  </a:lnTo>
                  <a:lnTo>
                    <a:pt x="20427" y="9991"/>
                  </a:lnTo>
                  <a:lnTo>
                    <a:pt x="0"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4"/>
            <p:cNvSpPr/>
            <p:nvPr/>
          </p:nvSpPr>
          <p:spPr>
            <a:xfrm>
              <a:off x="892" y="643313"/>
              <a:ext cx="607856" cy="643388"/>
            </a:xfrm>
            <a:custGeom>
              <a:rect b="b" l="l" r="r" t="t"/>
              <a:pathLst>
                <a:path extrusionOk="0" h="20037" w="20427">
                  <a:moveTo>
                    <a:pt x="0" y="1"/>
                  </a:moveTo>
                  <a:lnTo>
                    <a:pt x="0" y="20037"/>
                  </a:lnTo>
                  <a:lnTo>
                    <a:pt x="20427" y="10047"/>
                  </a:lnTo>
                  <a:lnTo>
                    <a:pt x="0" y="1"/>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24"/>
          <p:cNvSpPr/>
          <p:nvPr/>
        </p:nvSpPr>
        <p:spPr>
          <a:xfrm>
            <a:off x="620217" y="961088"/>
            <a:ext cx="607856" cy="643388"/>
          </a:xfrm>
          <a:custGeom>
            <a:rect b="b" l="l" r="r" t="t"/>
            <a:pathLst>
              <a:path extrusionOk="0" h="20037" w="20427">
                <a:moveTo>
                  <a:pt x="0" y="1"/>
                </a:moveTo>
                <a:lnTo>
                  <a:pt x="0" y="20037"/>
                </a:lnTo>
                <a:lnTo>
                  <a:pt x="20427" y="10047"/>
                </a:lnTo>
                <a:lnTo>
                  <a:pt x="0"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4"/>
          <p:cNvSpPr/>
          <p:nvPr/>
        </p:nvSpPr>
        <p:spPr>
          <a:xfrm>
            <a:off x="620228" y="961096"/>
            <a:ext cx="607856" cy="643388"/>
          </a:xfrm>
          <a:custGeom>
            <a:rect b="b" l="l" r="r" t="t"/>
            <a:pathLst>
              <a:path extrusionOk="0" h="20037" w="20427">
                <a:moveTo>
                  <a:pt x="0" y="1"/>
                </a:moveTo>
                <a:lnTo>
                  <a:pt x="0" y="20037"/>
                </a:lnTo>
                <a:lnTo>
                  <a:pt x="20427" y="9991"/>
                </a:lnTo>
                <a:lnTo>
                  <a:pt x="0"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9" name="Google Shape;489;p24"/>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attern" type="blank">
  <p:cSld name="BLANK">
    <p:spTree>
      <p:nvGrpSpPr>
        <p:cNvPr id="490" name="Shape 490"/>
        <p:cNvGrpSpPr/>
        <p:nvPr/>
      </p:nvGrpSpPr>
      <p:grpSpPr>
        <a:xfrm>
          <a:off x="0" y="0"/>
          <a:ext cx="0" cy="0"/>
          <a:chOff x="0" y="0"/>
          <a:chExt cx="0" cy="0"/>
        </a:xfrm>
      </p:grpSpPr>
      <p:grpSp>
        <p:nvGrpSpPr>
          <p:cNvPr id="491" name="Google Shape;491;p25"/>
          <p:cNvGrpSpPr/>
          <p:nvPr/>
        </p:nvGrpSpPr>
        <p:grpSpPr>
          <a:xfrm>
            <a:off x="6714243" y="4182670"/>
            <a:ext cx="2429755" cy="964134"/>
            <a:chOff x="6714243" y="4182670"/>
            <a:chExt cx="2429755" cy="964134"/>
          </a:xfrm>
        </p:grpSpPr>
        <p:sp>
          <p:nvSpPr>
            <p:cNvPr id="492" name="Google Shape;492;p25"/>
            <p:cNvSpPr/>
            <p:nvPr/>
          </p:nvSpPr>
          <p:spPr>
            <a:xfrm>
              <a:off x="8536142" y="4182670"/>
              <a:ext cx="607856" cy="643356"/>
            </a:xfrm>
            <a:custGeom>
              <a:rect b="b" l="l" r="r" t="t"/>
              <a:pathLst>
                <a:path extrusionOk="0" h="20036" w="20427">
                  <a:moveTo>
                    <a:pt x="0" y="0"/>
                  </a:moveTo>
                  <a:lnTo>
                    <a:pt x="0" y="20036"/>
                  </a:lnTo>
                  <a:lnTo>
                    <a:pt x="20427" y="9990"/>
                  </a:lnTo>
                  <a:lnTo>
                    <a:pt x="0"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5"/>
            <p:cNvSpPr/>
            <p:nvPr/>
          </p:nvSpPr>
          <p:spPr>
            <a:xfrm>
              <a:off x="7322095" y="4825993"/>
              <a:ext cx="607886" cy="320811"/>
            </a:xfrm>
            <a:custGeom>
              <a:rect b="b" l="l" r="r" t="t"/>
              <a:pathLst>
                <a:path extrusionOk="0" h="9991" w="20428">
                  <a:moveTo>
                    <a:pt x="1" y="1"/>
                  </a:moveTo>
                  <a:lnTo>
                    <a:pt x="1" y="9991"/>
                  </a:lnTo>
                  <a:lnTo>
                    <a:pt x="20427"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5"/>
            <p:cNvSpPr/>
            <p:nvPr/>
          </p:nvSpPr>
          <p:spPr>
            <a:xfrm>
              <a:off x="7929952" y="4503448"/>
              <a:ext cx="606220" cy="643356"/>
            </a:xfrm>
            <a:custGeom>
              <a:rect b="b" l="l" r="r" t="t"/>
              <a:pathLst>
                <a:path extrusionOk="0" h="20036" w="20372">
                  <a:moveTo>
                    <a:pt x="0" y="0"/>
                  </a:moveTo>
                  <a:lnTo>
                    <a:pt x="0" y="20036"/>
                  </a:lnTo>
                  <a:lnTo>
                    <a:pt x="20371" y="10046"/>
                  </a:lnTo>
                  <a:lnTo>
                    <a:pt x="0"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5"/>
            <p:cNvSpPr/>
            <p:nvPr/>
          </p:nvSpPr>
          <p:spPr>
            <a:xfrm>
              <a:off x="8536142" y="4825993"/>
              <a:ext cx="607856" cy="320811"/>
            </a:xfrm>
            <a:custGeom>
              <a:rect b="b" l="l" r="r" t="t"/>
              <a:pathLst>
                <a:path extrusionOk="0" h="9991" w="20427">
                  <a:moveTo>
                    <a:pt x="0" y="1"/>
                  </a:moveTo>
                  <a:lnTo>
                    <a:pt x="0" y="9991"/>
                  </a:lnTo>
                  <a:lnTo>
                    <a:pt x="20427" y="9991"/>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5"/>
            <p:cNvSpPr/>
            <p:nvPr/>
          </p:nvSpPr>
          <p:spPr>
            <a:xfrm>
              <a:off x="7322095" y="4503448"/>
              <a:ext cx="607886" cy="643356"/>
            </a:xfrm>
            <a:custGeom>
              <a:rect b="b" l="l" r="r" t="t"/>
              <a:pathLst>
                <a:path extrusionOk="0" h="20036" w="20428">
                  <a:moveTo>
                    <a:pt x="20427" y="0"/>
                  </a:moveTo>
                  <a:lnTo>
                    <a:pt x="1" y="10046"/>
                  </a:lnTo>
                  <a:lnTo>
                    <a:pt x="20427" y="20036"/>
                  </a:lnTo>
                  <a:lnTo>
                    <a:pt x="20427" y="0"/>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5"/>
            <p:cNvSpPr/>
            <p:nvPr/>
          </p:nvSpPr>
          <p:spPr>
            <a:xfrm>
              <a:off x="7929952" y="4825993"/>
              <a:ext cx="606220" cy="320811"/>
            </a:xfrm>
            <a:custGeom>
              <a:rect b="b" l="l" r="r" t="t"/>
              <a:pathLst>
                <a:path extrusionOk="0" h="9991" w="20372">
                  <a:moveTo>
                    <a:pt x="20371" y="1"/>
                  </a:moveTo>
                  <a:lnTo>
                    <a:pt x="0" y="9991"/>
                  </a:lnTo>
                  <a:lnTo>
                    <a:pt x="20371" y="9991"/>
                  </a:lnTo>
                  <a:lnTo>
                    <a:pt x="20371"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5"/>
            <p:cNvSpPr/>
            <p:nvPr/>
          </p:nvSpPr>
          <p:spPr>
            <a:xfrm>
              <a:off x="8536142" y="4503448"/>
              <a:ext cx="607856" cy="643356"/>
            </a:xfrm>
            <a:custGeom>
              <a:rect b="b" l="l" r="r" t="t"/>
              <a:pathLst>
                <a:path extrusionOk="0" h="20036" w="20427">
                  <a:moveTo>
                    <a:pt x="20427" y="0"/>
                  </a:moveTo>
                  <a:lnTo>
                    <a:pt x="0"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5"/>
            <p:cNvSpPr/>
            <p:nvPr/>
          </p:nvSpPr>
          <p:spPr>
            <a:xfrm>
              <a:off x="6714243" y="4825993"/>
              <a:ext cx="607856" cy="320811"/>
            </a:xfrm>
            <a:custGeom>
              <a:rect b="b" l="l" r="r" t="t"/>
              <a:pathLst>
                <a:path extrusionOk="0" h="9991" w="20427">
                  <a:moveTo>
                    <a:pt x="20427" y="1"/>
                  </a:moveTo>
                  <a:lnTo>
                    <a:pt x="0" y="9991"/>
                  </a:lnTo>
                  <a:lnTo>
                    <a:pt x="20427" y="9991"/>
                  </a:lnTo>
                  <a:lnTo>
                    <a:pt x="20427" y="1"/>
                  </a:lnTo>
                  <a:close/>
                </a:path>
              </a:pathLst>
            </a:custGeom>
            <a:solidFill>
              <a:srgbClr val="F443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grpSp>
        <p:nvGrpSpPr>
          <p:cNvPr id="501" name="Google Shape;501;p25"/>
          <p:cNvGrpSpPr/>
          <p:nvPr/>
        </p:nvGrpSpPr>
        <p:grpSpPr>
          <a:xfrm>
            <a:off x="-6" y="-11"/>
            <a:ext cx="1823599" cy="1286764"/>
            <a:chOff x="-6" y="-11"/>
            <a:chExt cx="1823599" cy="1286764"/>
          </a:xfrm>
        </p:grpSpPr>
        <p:grpSp>
          <p:nvGrpSpPr>
            <p:cNvPr id="502" name="Google Shape;502;p25"/>
            <p:cNvGrpSpPr/>
            <p:nvPr/>
          </p:nvGrpSpPr>
          <p:grpSpPr>
            <a:xfrm>
              <a:off x="-6" y="-11"/>
              <a:ext cx="1215728" cy="1286764"/>
              <a:chOff x="608719" y="322514"/>
              <a:chExt cx="1215728" cy="1286764"/>
            </a:xfrm>
          </p:grpSpPr>
          <p:sp>
            <p:nvSpPr>
              <p:cNvPr id="503" name="Google Shape;503;p25"/>
              <p:cNvSpPr/>
              <p:nvPr/>
            </p:nvSpPr>
            <p:spPr>
              <a:xfrm>
                <a:off x="608719" y="322534"/>
                <a:ext cx="606220" cy="643388"/>
              </a:xfrm>
              <a:custGeom>
                <a:rect b="b" l="l" r="r" t="t"/>
                <a:pathLst>
                  <a:path extrusionOk="0" h="20037" w="20372">
                    <a:moveTo>
                      <a:pt x="1" y="1"/>
                    </a:moveTo>
                    <a:lnTo>
                      <a:pt x="1" y="20037"/>
                    </a:lnTo>
                    <a:lnTo>
                      <a:pt x="20372"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5"/>
              <p:cNvSpPr/>
              <p:nvPr/>
            </p:nvSpPr>
            <p:spPr>
              <a:xfrm>
                <a:off x="608719" y="965890"/>
                <a:ext cx="606220" cy="643388"/>
              </a:xfrm>
              <a:custGeom>
                <a:rect b="b" l="l" r="r" t="t"/>
                <a:pathLst>
                  <a:path extrusionOk="0" h="20037" w="20372">
                    <a:moveTo>
                      <a:pt x="1" y="1"/>
                    </a:moveTo>
                    <a:lnTo>
                      <a:pt x="1" y="20037"/>
                    </a:lnTo>
                    <a:lnTo>
                      <a:pt x="20372" y="9991"/>
                    </a:lnTo>
                    <a:lnTo>
                      <a:pt x="1"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5"/>
              <p:cNvSpPr/>
              <p:nvPr/>
            </p:nvSpPr>
            <p:spPr>
              <a:xfrm>
                <a:off x="1216591" y="322514"/>
                <a:ext cx="607856" cy="322577"/>
              </a:xfrm>
              <a:custGeom>
                <a:rect b="b" l="l" r="r" t="t"/>
                <a:pathLst>
                  <a:path extrusionOk="0" h="10046" w="20427">
                    <a:moveTo>
                      <a:pt x="0" y="0"/>
                    </a:moveTo>
                    <a:lnTo>
                      <a:pt x="0" y="1004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5"/>
              <p:cNvSpPr/>
              <p:nvPr/>
            </p:nvSpPr>
            <p:spPr>
              <a:xfrm>
                <a:off x="608719" y="643313"/>
                <a:ext cx="606220" cy="643388"/>
              </a:xfrm>
              <a:custGeom>
                <a:rect b="b" l="l" r="r" t="t"/>
                <a:pathLst>
                  <a:path extrusionOk="0" h="20037" w="20372">
                    <a:moveTo>
                      <a:pt x="20372" y="1"/>
                    </a:moveTo>
                    <a:lnTo>
                      <a:pt x="1" y="10047"/>
                    </a:lnTo>
                    <a:lnTo>
                      <a:pt x="20372" y="20037"/>
                    </a:lnTo>
                    <a:lnTo>
                      <a:pt x="20372" y="1"/>
                    </a:lnTo>
                    <a:close/>
                  </a:path>
                </a:pathLst>
              </a:cu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5"/>
              <p:cNvSpPr/>
              <p:nvPr/>
            </p:nvSpPr>
            <p:spPr>
              <a:xfrm>
                <a:off x="1214909" y="322534"/>
                <a:ext cx="607886" cy="643388"/>
              </a:xfrm>
              <a:custGeom>
                <a:rect b="b" l="l" r="r" t="t"/>
                <a:pathLst>
                  <a:path extrusionOk="0" h="20037" w="20428">
                    <a:moveTo>
                      <a:pt x="20427" y="1"/>
                    </a:moveTo>
                    <a:lnTo>
                      <a:pt x="1" y="9991"/>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5"/>
              <p:cNvSpPr/>
              <p:nvPr/>
            </p:nvSpPr>
            <p:spPr>
              <a:xfrm>
                <a:off x="608734" y="322514"/>
                <a:ext cx="607886" cy="322577"/>
              </a:xfrm>
              <a:custGeom>
                <a:rect b="b" l="l" r="r" t="t"/>
                <a:pathLst>
                  <a:path extrusionOk="0" h="10046" w="20428">
                    <a:moveTo>
                      <a:pt x="1" y="0"/>
                    </a:moveTo>
                    <a:lnTo>
                      <a:pt x="20427" y="10046"/>
                    </a:lnTo>
                    <a:lnTo>
                      <a:pt x="20427" y="0"/>
                    </a:lnTo>
                    <a:close/>
                  </a:path>
                </a:pathLst>
              </a:cu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25"/>
            <p:cNvSpPr/>
            <p:nvPr/>
          </p:nvSpPr>
          <p:spPr>
            <a:xfrm flipH="1">
              <a:off x="1215737" y="0"/>
              <a:ext cx="607856" cy="322577"/>
            </a:xfrm>
            <a:custGeom>
              <a:rect b="b" l="l" r="r" t="t"/>
              <a:pathLst>
                <a:path extrusionOk="0" h="10046" w="20427">
                  <a:moveTo>
                    <a:pt x="0" y="0"/>
                  </a:moveTo>
                  <a:lnTo>
                    <a:pt x="0" y="10046"/>
                  </a:lnTo>
                  <a:lnTo>
                    <a:pt x="20427"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0" name="Google Shape;510;p25"/>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lateral pattern">
  <p:cSld name="BLANK_2">
    <p:bg>
      <p:bgPr>
        <a:solidFill>
          <a:srgbClr val="FFFFFF"/>
        </a:solidFill>
      </p:bgPr>
    </p:bg>
    <p:spTree>
      <p:nvGrpSpPr>
        <p:cNvPr id="511" name="Shape 511"/>
        <p:cNvGrpSpPr/>
        <p:nvPr/>
      </p:nvGrpSpPr>
      <p:grpSpPr>
        <a:xfrm>
          <a:off x="0" y="0"/>
          <a:ext cx="0" cy="0"/>
          <a:chOff x="0" y="0"/>
          <a:chExt cx="0" cy="0"/>
        </a:xfrm>
      </p:grpSpPr>
      <p:grpSp>
        <p:nvGrpSpPr>
          <p:cNvPr id="512" name="Google Shape;512;p26"/>
          <p:cNvGrpSpPr/>
          <p:nvPr/>
        </p:nvGrpSpPr>
        <p:grpSpPr>
          <a:xfrm>
            <a:off x="7323062" y="-2486"/>
            <a:ext cx="1825864" cy="5149222"/>
            <a:chOff x="6713462" y="-2486"/>
            <a:chExt cx="1825864" cy="5149222"/>
          </a:xfrm>
        </p:grpSpPr>
        <p:sp>
          <p:nvSpPr>
            <p:cNvPr id="513" name="Google Shape;513;p26"/>
            <p:cNvSpPr/>
            <p:nvPr/>
          </p:nvSpPr>
          <p:spPr>
            <a:xfrm flipH="1">
              <a:off x="7931418" y="4825925"/>
              <a:ext cx="607908" cy="320811"/>
            </a:xfrm>
            <a:custGeom>
              <a:rect b="b" l="l" r="r" t="t"/>
              <a:pathLst>
                <a:path extrusionOk="0" h="9991" w="20427">
                  <a:moveTo>
                    <a:pt x="20427" y="1"/>
                  </a:moveTo>
                  <a:lnTo>
                    <a:pt x="0" y="9991"/>
                  </a:lnTo>
                  <a:lnTo>
                    <a:pt x="20427" y="9991"/>
                  </a:lnTo>
                  <a:lnTo>
                    <a:pt x="20427" y="1"/>
                  </a:lnTo>
                  <a:close/>
                </a:path>
              </a:pathLst>
            </a:custGeom>
            <a:solidFill>
              <a:srgbClr val="FC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4" name="Google Shape;514;p26"/>
            <p:cNvGrpSpPr/>
            <p:nvPr/>
          </p:nvGrpSpPr>
          <p:grpSpPr>
            <a:xfrm>
              <a:off x="6713462" y="-2486"/>
              <a:ext cx="1823569" cy="5146815"/>
              <a:chOff x="6109812" y="-11"/>
              <a:chExt cx="1823569" cy="5146815"/>
            </a:xfrm>
          </p:grpSpPr>
          <p:sp>
            <p:nvSpPr>
              <p:cNvPr id="515" name="Google Shape;515;p26"/>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6"/>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6"/>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6"/>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6"/>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6"/>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6"/>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6"/>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6"/>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6"/>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6"/>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6"/>
              <p:cNvSpPr/>
              <p:nvPr/>
            </p:nvSpPr>
            <p:spPr>
              <a:xfrm>
                <a:off x="6717668" y="1930025"/>
                <a:ext cx="607856" cy="643388"/>
              </a:xfrm>
              <a:custGeom>
                <a:rect b="b" l="l" r="r" t="t"/>
                <a:pathLst>
                  <a:path extrusionOk="0" h="20037" w="20427">
                    <a:moveTo>
                      <a:pt x="0" y="1"/>
                    </a:moveTo>
                    <a:lnTo>
                      <a:pt x="0" y="20037"/>
                    </a:lnTo>
                    <a:lnTo>
                      <a:pt x="20427" y="10046"/>
                    </a:lnTo>
                    <a:lnTo>
                      <a:pt x="0"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6"/>
              <p:cNvSpPr/>
              <p:nvPr/>
            </p:nvSpPr>
            <p:spPr>
              <a:xfrm>
                <a:off x="7325495" y="2252602"/>
                <a:ext cx="607886" cy="643388"/>
              </a:xfrm>
              <a:custGeom>
                <a:rect b="b" l="l" r="r" t="t"/>
                <a:pathLst>
                  <a:path extrusionOk="0" h="20037" w="20428">
                    <a:moveTo>
                      <a:pt x="1" y="0"/>
                    </a:moveTo>
                    <a:lnTo>
                      <a:pt x="1" y="20036"/>
                    </a:lnTo>
                    <a:lnTo>
                      <a:pt x="20427" y="9991"/>
                    </a:lnTo>
                    <a:lnTo>
                      <a:pt x="1" y="0"/>
                    </a:lnTo>
                    <a:close/>
                  </a:path>
                </a:pathLst>
              </a:custGeom>
              <a:solidFill>
                <a:srgbClr val="FFA4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6"/>
              <p:cNvSpPr/>
              <p:nvPr/>
            </p:nvSpPr>
            <p:spPr>
              <a:xfrm>
                <a:off x="6717668" y="3216737"/>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6"/>
              <p:cNvSpPr/>
              <p:nvPr/>
            </p:nvSpPr>
            <p:spPr>
              <a:xfrm>
                <a:off x="6109812" y="3216737"/>
                <a:ext cx="607886" cy="643388"/>
              </a:xfrm>
              <a:custGeom>
                <a:rect b="b" l="l" r="r" t="t"/>
                <a:pathLst>
                  <a:path extrusionOk="0" h="20037" w="20428">
                    <a:moveTo>
                      <a:pt x="20427" y="0"/>
                    </a:moveTo>
                    <a:lnTo>
                      <a:pt x="1"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6"/>
              <p:cNvSpPr/>
              <p:nvPr/>
            </p:nvSpPr>
            <p:spPr>
              <a:xfrm>
                <a:off x="6717668" y="1609246"/>
                <a:ext cx="607856" cy="643388"/>
              </a:xfrm>
              <a:custGeom>
                <a:rect b="b" l="l" r="r" t="t"/>
                <a:pathLst>
                  <a:path extrusionOk="0" h="20037" w="20427">
                    <a:moveTo>
                      <a:pt x="20427" y="1"/>
                    </a:moveTo>
                    <a:lnTo>
                      <a:pt x="0" y="9991"/>
                    </a:lnTo>
                    <a:lnTo>
                      <a:pt x="20427" y="20036"/>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6"/>
              <p:cNvSpPr/>
              <p:nvPr/>
            </p:nvSpPr>
            <p:spPr>
              <a:xfrm>
                <a:off x="7325495" y="1930025"/>
                <a:ext cx="607886" cy="643388"/>
              </a:xfrm>
              <a:custGeom>
                <a:rect b="b" l="l" r="r" t="t"/>
                <a:pathLst>
                  <a:path extrusionOk="0" h="20037" w="20428">
                    <a:moveTo>
                      <a:pt x="20427" y="1"/>
                    </a:moveTo>
                    <a:lnTo>
                      <a:pt x="1" y="10046"/>
                    </a:lnTo>
                    <a:lnTo>
                      <a:pt x="20427" y="20037"/>
                    </a:lnTo>
                    <a:lnTo>
                      <a:pt x="20427"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3" name="Google Shape;533;p26"/>
          <p:cNvSpPr txBox="1"/>
          <p:nvPr>
            <p:ph idx="12" type="sldNum"/>
          </p:nvPr>
        </p:nvSpPr>
        <p:spPr>
          <a:xfrm>
            <a:off x="8575434" y="475312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26"/>
          <p:cNvSpPr txBox="1"/>
          <p:nvPr>
            <p:ph type="title"/>
          </p:nvPr>
        </p:nvSpPr>
        <p:spPr>
          <a:xfrm>
            <a:off x="953550" y="799300"/>
            <a:ext cx="72369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535" name="Google Shape;535;p26"/>
          <p:cNvSpPr txBox="1"/>
          <p:nvPr>
            <p:ph idx="1" type="body"/>
          </p:nvPr>
        </p:nvSpPr>
        <p:spPr>
          <a:xfrm>
            <a:off x="953550" y="1613275"/>
            <a:ext cx="7236900" cy="2902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536" name="Google Shape;536;p26"/>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teral pattern">
  <p:cSld name="BLANK_2_3">
    <p:bg>
      <p:bgPr>
        <a:solidFill>
          <a:srgbClr val="FFFFFF"/>
        </a:solidFill>
      </p:bgPr>
    </p:bg>
    <p:spTree>
      <p:nvGrpSpPr>
        <p:cNvPr id="537" name="Shape 537"/>
        <p:cNvGrpSpPr/>
        <p:nvPr/>
      </p:nvGrpSpPr>
      <p:grpSpPr>
        <a:xfrm>
          <a:off x="0" y="0"/>
          <a:ext cx="0" cy="0"/>
          <a:chOff x="0" y="0"/>
          <a:chExt cx="0" cy="0"/>
        </a:xfrm>
      </p:grpSpPr>
      <p:grpSp>
        <p:nvGrpSpPr>
          <p:cNvPr id="538" name="Google Shape;538;p27"/>
          <p:cNvGrpSpPr/>
          <p:nvPr/>
        </p:nvGrpSpPr>
        <p:grpSpPr>
          <a:xfrm>
            <a:off x="7323062" y="-2486"/>
            <a:ext cx="1825864" cy="5149222"/>
            <a:chOff x="6713462" y="-2486"/>
            <a:chExt cx="1825864" cy="5149222"/>
          </a:xfrm>
        </p:grpSpPr>
        <p:sp>
          <p:nvSpPr>
            <p:cNvPr id="539" name="Google Shape;539;p27"/>
            <p:cNvSpPr/>
            <p:nvPr/>
          </p:nvSpPr>
          <p:spPr>
            <a:xfrm flipH="1">
              <a:off x="7931418" y="4825925"/>
              <a:ext cx="607908" cy="320811"/>
            </a:xfrm>
            <a:custGeom>
              <a:rect b="b" l="l" r="r" t="t"/>
              <a:pathLst>
                <a:path extrusionOk="0" h="9991" w="20427">
                  <a:moveTo>
                    <a:pt x="20427" y="1"/>
                  </a:moveTo>
                  <a:lnTo>
                    <a:pt x="0" y="9991"/>
                  </a:lnTo>
                  <a:lnTo>
                    <a:pt x="20427" y="9991"/>
                  </a:lnTo>
                  <a:lnTo>
                    <a:pt x="20427" y="1"/>
                  </a:lnTo>
                  <a:close/>
                </a:path>
              </a:pathLst>
            </a:custGeom>
            <a:solidFill>
              <a:srgbClr val="FC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0" name="Google Shape;540;p27"/>
            <p:cNvGrpSpPr/>
            <p:nvPr/>
          </p:nvGrpSpPr>
          <p:grpSpPr>
            <a:xfrm>
              <a:off x="6713462" y="-2486"/>
              <a:ext cx="1823569" cy="5146815"/>
              <a:chOff x="6109812" y="-11"/>
              <a:chExt cx="1823569" cy="5146815"/>
            </a:xfrm>
          </p:grpSpPr>
          <p:sp>
            <p:nvSpPr>
              <p:cNvPr id="541" name="Google Shape;541;p27"/>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7"/>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7"/>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7"/>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7"/>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7"/>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7"/>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7"/>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7"/>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7"/>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7"/>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7"/>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7"/>
              <p:cNvSpPr/>
              <p:nvPr/>
            </p:nvSpPr>
            <p:spPr>
              <a:xfrm>
                <a:off x="6717668" y="1930025"/>
                <a:ext cx="607856" cy="643388"/>
              </a:xfrm>
              <a:custGeom>
                <a:rect b="b" l="l" r="r" t="t"/>
                <a:pathLst>
                  <a:path extrusionOk="0" h="20037" w="20427">
                    <a:moveTo>
                      <a:pt x="0" y="1"/>
                    </a:moveTo>
                    <a:lnTo>
                      <a:pt x="0" y="20037"/>
                    </a:lnTo>
                    <a:lnTo>
                      <a:pt x="20427" y="10046"/>
                    </a:lnTo>
                    <a:lnTo>
                      <a:pt x="0"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7"/>
              <p:cNvSpPr/>
              <p:nvPr/>
            </p:nvSpPr>
            <p:spPr>
              <a:xfrm>
                <a:off x="7325495" y="2252602"/>
                <a:ext cx="607886" cy="643388"/>
              </a:xfrm>
              <a:custGeom>
                <a:rect b="b" l="l" r="r" t="t"/>
                <a:pathLst>
                  <a:path extrusionOk="0" h="20037" w="20428">
                    <a:moveTo>
                      <a:pt x="1" y="0"/>
                    </a:moveTo>
                    <a:lnTo>
                      <a:pt x="1" y="20036"/>
                    </a:lnTo>
                    <a:lnTo>
                      <a:pt x="20427" y="9991"/>
                    </a:lnTo>
                    <a:lnTo>
                      <a:pt x="1" y="0"/>
                    </a:lnTo>
                    <a:close/>
                  </a:path>
                </a:pathLst>
              </a:custGeom>
              <a:solidFill>
                <a:srgbClr val="FFA400"/>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7"/>
              <p:cNvSpPr/>
              <p:nvPr/>
            </p:nvSpPr>
            <p:spPr>
              <a:xfrm>
                <a:off x="6717668" y="3216737"/>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7"/>
              <p:cNvSpPr/>
              <p:nvPr/>
            </p:nvSpPr>
            <p:spPr>
              <a:xfrm>
                <a:off x="6109812" y="3216737"/>
                <a:ext cx="607886" cy="643388"/>
              </a:xfrm>
              <a:custGeom>
                <a:rect b="b" l="l" r="r" t="t"/>
                <a:pathLst>
                  <a:path extrusionOk="0" h="20037" w="20428">
                    <a:moveTo>
                      <a:pt x="20427" y="0"/>
                    </a:moveTo>
                    <a:lnTo>
                      <a:pt x="1"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7"/>
              <p:cNvSpPr/>
              <p:nvPr/>
            </p:nvSpPr>
            <p:spPr>
              <a:xfrm>
                <a:off x="6717668" y="1609246"/>
                <a:ext cx="607856" cy="643388"/>
              </a:xfrm>
              <a:custGeom>
                <a:rect b="b" l="l" r="r" t="t"/>
                <a:pathLst>
                  <a:path extrusionOk="0" h="20037" w="20427">
                    <a:moveTo>
                      <a:pt x="20427" y="1"/>
                    </a:moveTo>
                    <a:lnTo>
                      <a:pt x="0" y="9991"/>
                    </a:lnTo>
                    <a:lnTo>
                      <a:pt x="20427" y="20036"/>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7"/>
              <p:cNvSpPr/>
              <p:nvPr/>
            </p:nvSpPr>
            <p:spPr>
              <a:xfrm>
                <a:off x="7325495" y="1930025"/>
                <a:ext cx="607886" cy="643388"/>
              </a:xfrm>
              <a:custGeom>
                <a:rect b="b" l="l" r="r" t="t"/>
                <a:pathLst>
                  <a:path extrusionOk="0" h="20037" w="20428">
                    <a:moveTo>
                      <a:pt x="20427" y="1"/>
                    </a:moveTo>
                    <a:lnTo>
                      <a:pt x="1" y="10046"/>
                    </a:lnTo>
                    <a:lnTo>
                      <a:pt x="20427" y="20037"/>
                    </a:lnTo>
                    <a:lnTo>
                      <a:pt x="20427"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59" name="Google Shape;559;p27"/>
          <p:cNvSpPr txBox="1"/>
          <p:nvPr>
            <p:ph idx="12" type="sldNum"/>
          </p:nvPr>
        </p:nvSpPr>
        <p:spPr>
          <a:xfrm>
            <a:off x="8575434" y="475312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pic>
        <p:nvPicPr>
          <p:cNvPr id="560" name="Google Shape;560;p27"/>
          <p:cNvPicPr preferRelativeResize="0"/>
          <p:nvPr/>
        </p:nvPicPr>
        <p:blipFill rotWithShape="1">
          <a:blip r:embed="rId2">
            <a:alphaModFix/>
          </a:blip>
          <a:srcRect b="0" l="0" r="0" t="0"/>
          <a:stretch/>
        </p:blipFill>
        <p:spPr>
          <a:xfrm>
            <a:off x="94200" y="4818263"/>
            <a:ext cx="3279475" cy="256775"/>
          </a:xfrm>
          <a:prstGeom prst="rect">
            <a:avLst/>
          </a:prstGeom>
          <a:noFill/>
          <a:ln>
            <a:noFill/>
          </a:ln>
        </p:spPr>
      </p:pic>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_3_1">
    <p:bg>
      <p:bgPr>
        <a:solidFill>
          <a:srgbClr val="FFFFFF"/>
        </a:solidFill>
      </p:bgPr>
    </p:bg>
    <p:spTree>
      <p:nvGrpSpPr>
        <p:cNvPr id="561" name="Shape 561"/>
        <p:cNvGrpSpPr/>
        <p:nvPr/>
      </p:nvGrpSpPr>
      <p:grpSpPr>
        <a:xfrm>
          <a:off x="0" y="0"/>
          <a:ext cx="0" cy="0"/>
          <a:chOff x="0" y="0"/>
          <a:chExt cx="0" cy="0"/>
        </a:xfrm>
      </p:grpSpPr>
      <p:sp>
        <p:nvSpPr>
          <p:cNvPr id="562" name="Google Shape;562;p28"/>
          <p:cNvSpPr txBox="1"/>
          <p:nvPr>
            <p:ph idx="12" type="sldNum"/>
          </p:nvPr>
        </p:nvSpPr>
        <p:spPr>
          <a:xfrm>
            <a:off x="8575434" y="475312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rgbClr val="999999"/>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BLANK_2_2">
    <p:bg>
      <p:bgPr>
        <a:solidFill>
          <a:srgbClr val="FFA400">
            <a:alpha val="24705"/>
          </a:srgbClr>
        </a:solidFill>
      </p:bgPr>
    </p:bg>
    <p:spTree>
      <p:nvGrpSpPr>
        <p:cNvPr id="563" name="Shape 563"/>
        <p:cNvGrpSpPr/>
        <p:nvPr/>
      </p:nvGrpSpPr>
      <p:grpSpPr>
        <a:xfrm>
          <a:off x="0" y="0"/>
          <a:ext cx="0" cy="0"/>
          <a:chOff x="0" y="0"/>
          <a:chExt cx="0" cy="0"/>
        </a:xfrm>
      </p:grpSpPr>
      <p:grpSp>
        <p:nvGrpSpPr>
          <p:cNvPr id="564" name="Google Shape;564;p29"/>
          <p:cNvGrpSpPr/>
          <p:nvPr/>
        </p:nvGrpSpPr>
        <p:grpSpPr>
          <a:xfrm>
            <a:off x="6713462" y="-2486"/>
            <a:ext cx="2430536" cy="5146815"/>
            <a:chOff x="6109812" y="-11"/>
            <a:chExt cx="2430536" cy="5146815"/>
          </a:xfrm>
        </p:grpSpPr>
        <p:sp>
          <p:nvSpPr>
            <p:cNvPr id="565" name="Google Shape;565;p29"/>
            <p:cNvSpPr/>
            <p:nvPr/>
          </p:nvSpPr>
          <p:spPr>
            <a:xfrm>
              <a:off x="7324645" y="3539314"/>
              <a:ext cx="607886" cy="643388"/>
            </a:xfrm>
            <a:custGeom>
              <a:rect b="b" l="l" r="r" t="t"/>
              <a:pathLst>
                <a:path extrusionOk="0" h="20037" w="20428">
                  <a:moveTo>
                    <a:pt x="1" y="0"/>
                  </a:moveTo>
                  <a:lnTo>
                    <a:pt x="1" y="20036"/>
                  </a:lnTo>
                  <a:lnTo>
                    <a:pt x="20427" y="9990"/>
                  </a:lnTo>
                  <a:lnTo>
                    <a:pt x="1" y="0"/>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9"/>
            <p:cNvSpPr/>
            <p:nvPr/>
          </p:nvSpPr>
          <p:spPr>
            <a:xfrm>
              <a:off x="7324645" y="4182670"/>
              <a:ext cx="607886" cy="643356"/>
            </a:xfrm>
            <a:custGeom>
              <a:rect b="b" l="l" r="r" t="t"/>
              <a:pathLst>
                <a:path extrusionOk="0" h="20036" w="20428">
                  <a:moveTo>
                    <a:pt x="1" y="0"/>
                  </a:moveTo>
                  <a:lnTo>
                    <a:pt x="1" y="20036"/>
                  </a:lnTo>
                  <a:lnTo>
                    <a:pt x="20427" y="9990"/>
                  </a:lnTo>
                  <a:lnTo>
                    <a:pt x="1"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9"/>
            <p:cNvSpPr/>
            <p:nvPr/>
          </p:nvSpPr>
          <p:spPr>
            <a:xfrm>
              <a:off x="7932502" y="643313"/>
              <a:ext cx="606220" cy="643388"/>
            </a:xfrm>
            <a:custGeom>
              <a:rect b="b" l="l" r="r" t="t"/>
              <a:pathLst>
                <a:path extrusionOk="0" h="20037" w="20372">
                  <a:moveTo>
                    <a:pt x="0" y="1"/>
                  </a:moveTo>
                  <a:lnTo>
                    <a:pt x="0" y="20037"/>
                  </a:lnTo>
                  <a:lnTo>
                    <a:pt x="20371" y="10047"/>
                  </a:lnTo>
                  <a:lnTo>
                    <a:pt x="0"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9"/>
            <p:cNvSpPr/>
            <p:nvPr/>
          </p:nvSpPr>
          <p:spPr>
            <a:xfrm>
              <a:off x="7932502" y="1286669"/>
              <a:ext cx="606220" cy="643388"/>
            </a:xfrm>
            <a:custGeom>
              <a:rect b="b" l="l" r="r" t="t"/>
              <a:pathLst>
                <a:path extrusionOk="0" h="20037" w="20372">
                  <a:moveTo>
                    <a:pt x="0" y="1"/>
                  </a:moveTo>
                  <a:lnTo>
                    <a:pt x="0" y="20037"/>
                  </a:lnTo>
                  <a:lnTo>
                    <a:pt x="20371" y="10047"/>
                  </a:lnTo>
                  <a:lnTo>
                    <a:pt x="0" y="1"/>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9"/>
            <p:cNvSpPr/>
            <p:nvPr/>
          </p:nvSpPr>
          <p:spPr>
            <a:xfrm>
              <a:off x="7932502" y="3216737"/>
              <a:ext cx="606220" cy="643388"/>
            </a:xfrm>
            <a:custGeom>
              <a:rect b="b" l="l" r="r" t="t"/>
              <a:pathLst>
                <a:path extrusionOk="0" h="20037" w="20372">
                  <a:moveTo>
                    <a:pt x="0" y="0"/>
                  </a:moveTo>
                  <a:lnTo>
                    <a:pt x="0" y="20036"/>
                  </a:lnTo>
                  <a:lnTo>
                    <a:pt x="20371"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9"/>
            <p:cNvSpPr/>
            <p:nvPr/>
          </p:nvSpPr>
          <p:spPr>
            <a:xfrm>
              <a:off x="7932502" y="-11"/>
              <a:ext cx="606220" cy="643356"/>
            </a:xfrm>
            <a:custGeom>
              <a:rect b="b" l="l" r="r" t="t"/>
              <a:pathLst>
                <a:path extrusionOk="0" h="20036" w="20372">
                  <a:moveTo>
                    <a:pt x="0" y="0"/>
                  </a:moveTo>
                  <a:lnTo>
                    <a:pt x="0" y="20036"/>
                  </a:lnTo>
                  <a:lnTo>
                    <a:pt x="20371" y="10046"/>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9"/>
            <p:cNvSpPr/>
            <p:nvPr/>
          </p:nvSpPr>
          <p:spPr>
            <a:xfrm>
              <a:off x="7324645" y="3216737"/>
              <a:ext cx="607886" cy="643388"/>
            </a:xfrm>
            <a:custGeom>
              <a:rect b="b" l="l" r="r" t="t"/>
              <a:pathLst>
                <a:path extrusionOk="0" h="20037" w="20428">
                  <a:moveTo>
                    <a:pt x="20427" y="0"/>
                  </a:moveTo>
                  <a:lnTo>
                    <a:pt x="1" y="10046"/>
                  </a:lnTo>
                  <a:lnTo>
                    <a:pt x="20427" y="20036"/>
                  </a:lnTo>
                  <a:lnTo>
                    <a:pt x="20427" y="0"/>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9"/>
            <p:cNvSpPr/>
            <p:nvPr/>
          </p:nvSpPr>
          <p:spPr>
            <a:xfrm>
              <a:off x="6716818" y="3539314"/>
              <a:ext cx="607856" cy="643388"/>
            </a:xfrm>
            <a:custGeom>
              <a:rect b="b" l="l" r="r" t="t"/>
              <a:pathLst>
                <a:path extrusionOk="0" h="20037" w="20427">
                  <a:moveTo>
                    <a:pt x="20427" y="0"/>
                  </a:moveTo>
                  <a:lnTo>
                    <a:pt x="0" y="9990"/>
                  </a:lnTo>
                  <a:lnTo>
                    <a:pt x="20427" y="20036"/>
                  </a:lnTo>
                  <a:lnTo>
                    <a:pt x="20427" y="0"/>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9"/>
            <p:cNvSpPr/>
            <p:nvPr/>
          </p:nvSpPr>
          <p:spPr>
            <a:xfrm>
              <a:off x="7932502" y="322534"/>
              <a:ext cx="606220" cy="643388"/>
            </a:xfrm>
            <a:custGeom>
              <a:rect b="b" l="l" r="r" t="t"/>
              <a:pathLst>
                <a:path extrusionOk="0" h="20037" w="20372">
                  <a:moveTo>
                    <a:pt x="20371" y="1"/>
                  </a:moveTo>
                  <a:lnTo>
                    <a:pt x="0" y="9991"/>
                  </a:lnTo>
                  <a:lnTo>
                    <a:pt x="20371" y="20037"/>
                  </a:lnTo>
                  <a:lnTo>
                    <a:pt x="20371"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9"/>
            <p:cNvSpPr/>
            <p:nvPr/>
          </p:nvSpPr>
          <p:spPr>
            <a:xfrm>
              <a:off x="7932502" y="965890"/>
              <a:ext cx="606220" cy="643388"/>
            </a:xfrm>
            <a:custGeom>
              <a:rect b="b" l="l" r="r" t="t"/>
              <a:pathLst>
                <a:path extrusionOk="0" h="20037" w="20372">
                  <a:moveTo>
                    <a:pt x="20371" y="1"/>
                  </a:moveTo>
                  <a:lnTo>
                    <a:pt x="0" y="9991"/>
                  </a:lnTo>
                  <a:lnTo>
                    <a:pt x="20371" y="20037"/>
                  </a:lnTo>
                  <a:lnTo>
                    <a:pt x="20371" y="1"/>
                  </a:lnTo>
                  <a:close/>
                </a:path>
              </a:pathLst>
            </a:custGeom>
            <a:solidFill>
              <a:srgbClr val="FFA4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9"/>
            <p:cNvSpPr/>
            <p:nvPr/>
          </p:nvSpPr>
          <p:spPr>
            <a:xfrm>
              <a:off x="7932502" y="2895958"/>
              <a:ext cx="606220" cy="643388"/>
            </a:xfrm>
            <a:custGeom>
              <a:rect b="b" l="l" r="r" t="t"/>
              <a:pathLst>
                <a:path extrusionOk="0" h="20037" w="20372">
                  <a:moveTo>
                    <a:pt x="20371" y="0"/>
                  </a:moveTo>
                  <a:lnTo>
                    <a:pt x="0" y="9990"/>
                  </a:lnTo>
                  <a:lnTo>
                    <a:pt x="20371" y="20036"/>
                  </a:lnTo>
                  <a:lnTo>
                    <a:pt x="20371" y="0"/>
                  </a:lnTo>
                  <a:close/>
                </a:path>
              </a:pathLst>
            </a:custGeom>
            <a:solidFill>
              <a:srgbClr val="000000">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9"/>
            <p:cNvSpPr/>
            <p:nvPr/>
          </p:nvSpPr>
          <p:spPr>
            <a:xfrm>
              <a:off x="7932492" y="3538418"/>
              <a:ext cx="607856" cy="643388"/>
            </a:xfrm>
            <a:custGeom>
              <a:rect b="b" l="l" r="r" t="t"/>
              <a:pathLst>
                <a:path extrusionOk="0" h="20037" w="20427">
                  <a:moveTo>
                    <a:pt x="20427" y="0"/>
                  </a:moveTo>
                  <a:lnTo>
                    <a:pt x="0" y="10046"/>
                  </a:lnTo>
                  <a:lnTo>
                    <a:pt x="20427" y="20036"/>
                  </a:lnTo>
                  <a:lnTo>
                    <a:pt x="20427" y="0"/>
                  </a:lnTo>
                  <a:close/>
                </a:path>
              </a:pathLst>
            </a:cu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9"/>
            <p:cNvSpPr/>
            <p:nvPr/>
          </p:nvSpPr>
          <p:spPr>
            <a:xfrm>
              <a:off x="6716818" y="-11"/>
              <a:ext cx="607856" cy="322577"/>
            </a:xfrm>
            <a:custGeom>
              <a:rect b="b" l="l" r="r" t="t"/>
              <a:pathLst>
                <a:path extrusionOk="0" h="10046" w="20427">
                  <a:moveTo>
                    <a:pt x="0" y="0"/>
                  </a:moveTo>
                  <a:lnTo>
                    <a:pt x="20427" y="1004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9"/>
            <p:cNvSpPr/>
            <p:nvPr/>
          </p:nvSpPr>
          <p:spPr>
            <a:xfrm>
              <a:off x="6716818" y="4825993"/>
              <a:ext cx="607856" cy="320811"/>
            </a:xfrm>
            <a:custGeom>
              <a:rect b="b" l="l" r="r" t="t"/>
              <a:pathLst>
                <a:path extrusionOk="0" h="9991" w="20427">
                  <a:moveTo>
                    <a:pt x="20427" y="1"/>
                  </a:moveTo>
                  <a:lnTo>
                    <a:pt x="0" y="9991"/>
                  </a:lnTo>
                  <a:lnTo>
                    <a:pt x="20427" y="9991"/>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9"/>
            <p:cNvSpPr/>
            <p:nvPr/>
          </p:nvSpPr>
          <p:spPr>
            <a:xfrm>
              <a:off x="7324645" y="4503448"/>
              <a:ext cx="607886" cy="643356"/>
            </a:xfrm>
            <a:custGeom>
              <a:rect b="b" l="l" r="r" t="t"/>
              <a:pathLst>
                <a:path extrusionOk="0" h="20036" w="20428">
                  <a:moveTo>
                    <a:pt x="20427" y="0"/>
                  </a:moveTo>
                  <a:lnTo>
                    <a:pt x="1" y="10046"/>
                  </a:lnTo>
                  <a:lnTo>
                    <a:pt x="20427" y="20036"/>
                  </a:lnTo>
                  <a:lnTo>
                    <a:pt x="20427" y="0"/>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9"/>
            <p:cNvSpPr/>
            <p:nvPr/>
          </p:nvSpPr>
          <p:spPr>
            <a:xfrm>
              <a:off x="7324658" y="322534"/>
              <a:ext cx="607886" cy="643388"/>
            </a:xfrm>
            <a:custGeom>
              <a:rect b="b" l="l" r="r" t="t"/>
              <a:pathLst>
                <a:path extrusionOk="0" h="20037" w="20428">
                  <a:moveTo>
                    <a:pt x="1" y="1"/>
                  </a:moveTo>
                  <a:lnTo>
                    <a:pt x="1" y="20037"/>
                  </a:lnTo>
                  <a:lnTo>
                    <a:pt x="20427" y="9991"/>
                  </a:lnTo>
                  <a:lnTo>
                    <a:pt x="1"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9"/>
            <p:cNvSpPr/>
            <p:nvPr/>
          </p:nvSpPr>
          <p:spPr>
            <a:xfrm>
              <a:off x="7324658" y="965890"/>
              <a:ext cx="607886" cy="643388"/>
            </a:xfrm>
            <a:custGeom>
              <a:rect b="b" l="l" r="r" t="t"/>
              <a:pathLst>
                <a:path extrusionOk="0" h="20037" w="20428">
                  <a:moveTo>
                    <a:pt x="1" y="1"/>
                  </a:moveTo>
                  <a:lnTo>
                    <a:pt x="1" y="20037"/>
                  </a:lnTo>
                  <a:lnTo>
                    <a:pt x="20427" y="9991"/>
                  </a:lnTo>
                  <a:lnTo>
                    <a:pt x="1"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9"/>
            <p:cNvSpPr/>
            <p:nvPr/>
          </p:nvSpPr>
          <p:spPr>
            <a:xfrm>
              <a:off x="6716831" y="965890"/>
              <a:ext cx="607856" cy="643388"/>
            </a:xfrm>
            <a:custGeom>
              <a:rect b="b" l="l" r="r" t="t"/>
              <a:pathLst>
                <a:path extrusionOk="0" h="20037" w="20427">
                  <a:moveTo>
                    <a:pt x="20427" y="1"/>
                  </a:moveTo>
                  <a:lnTo>
                    <a:pt x="0" y="9991"/>
                  </a:lnTo>
                  <a:lnTo>
                    <a:pt x="20427" y="20037"/>
                  </a:lnTo>
                  <a:lnTo>
                    <a:pt x="20427" y="1"/>
                  </a:lnTo>
                  <a:close/>
                </a:path>
              </a:pathLst>
            </a:custGeom>
            <a:solidFill>
              <a:srgbClr val="D9D9D9"/>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9"/>
            <p:cNvSpPr/>
            <p:nvPr/>
          </p:nvSpPr>
          <p:spPr>
            <a:xfrm>
              <a:off x="7324658" y="1286669"/>
              <a:ext cx="607886" cy="643388"/>
            </a:xfrm>
            <a:custGeom>
              <a:rect b="b" l="l" r="r" t="t"/>
              <a:pathLst>
                <a:path extrusionOk="0" h="20037" w="20428">
                  <a:moveTo>
                    <a:pt x="20427" y="1"/>
                  </a:moveTo>
                  <a:lnTo>
                    <a:pt x="1" y="10047"/>
                  </a:lnTo>
                  <a:lnTo>
                    <a:pt x="20427" y="20037"/>
                  </a:lnTo>
                  <a:lnTo>
                    <a:pt x="20427"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9"/>
            <p:cNvSpPr/>
            <p:nvPr/>
          </p:nvSpPr>
          <p:spPr>
            <a:xfrm>
              <a:off x="7324658" y="-11"/>
              <a:ext cx="607886" cy="643356"/>
            </a:xfrm>
            <a:custGeom>
              <a:rect b="b" l="l" r="r" t="t"/>
              <a:pathLst>
                <a:path extrusionOk="0" h="20036" w="20428">
                  <a:moveTo>
                    <a:pt x="20427" y="0"/>
                  </a:moveTo>
                  <a:lnTo>
                    <a:pt x="1" y="10046"/>
                  </a:lnTo>
                  <a:lnTo>
                    <a:pt x="20427" y="20036"/>
                  </a:lnTo>
                  <a:lnTo>
                    <a:pt x="20427"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9"/>
            <p:cNvSpPr/>
            <p:nvPr/>
          </p:nvSpPr>
          <p:spPr>
            <a:xfrm>
              <a:off x="6717668" y="1930025"/>
              <a:ext cx="607856" cy="643388"/>
            </a:xfrm>
            <a:custGeom>
              <a:rect b="b" l="l" r="r" t="t"/>
              <a:pathLst>
                <a:path extrusionOk="0" h="20037" w="20427">
                  <a:moveTo>
                    <a:pt x="0" y="1"/>
                  </a:moveTo>
                  <a:lnTo>
                    <a:pt x="0" y="20037"/>
                  </a:lnTo>
                  <a:lnTo>
                    <a:pt x="20427" y="10046"/>
                  </a:lnTo>
                  <a:lnTo>
                    <a:pt x="0" y="1"/>
                  </a:lnTo>
                  <a:close/>
                </a:path>
              </a:pathLst>
            </a:custGeom>
            <a:solidFill>
              <a:srgbClr val="E806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9"/>
            <p:cNvSpPr/>
            <p:nvPr/>
          </p:nvSpPr>
          <p:spPr>
            <a:xfrm>
              <a:off x="7325495" y="2252602"/>
              <a:ext cx="607886" cy="643388"/>
            </a:xfrm>
            <a:custGeom>
              <a:rect b="b" l="l" r="r" t="t"/>
              <a:pathLst>
                <a:path extrusionOk="0" h="20037" w="20428">
                  <a:moveTo>
                    <a:pt x="1" y="0"/>
                  </a:moveTo>
                  <a:lnTo>
                    <a:pt x="1" y="20036"/>
                  </a:lnTo>
                  <a:lnTo>
                    <a:pt x="20427" y="9991"/>
                  </a:lnTo>
                  <a:lnTo>
                    <a:pt x="1" y="0"/>
                  </a:lnTo>
                  <a:close/>
                </a:path>
              </a:pathLst>
            </a:custGeom>
            <a:solidFill>
              <a:srgbClr val="FFFFFF"/>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9"/>
            <p:cNvSpPr/>
            <p:nvPr/>
          </p:nvSpPr>
          <p:spPr>
            <a:xfrm>
              <a:off x="6717668" y="3216737"/>
              <a:ext cx="607856" cy="643388"/>
            </a:xfrm>
            <a:custGeom>
              <a:rect b="b" l="l" r="r" t="t"/>
              <a:pathLst>
                <a:path extrusionOk="0" h="20037" w="20427">
                  <a:moveTo>
                    <a:pt x="0" y="0"/>
                  </a:moveTo>
                  <a:lnTo>
                    <a:pt x="0" y="20036"/>
                  </a:lnTo>
                  <a:lnTo>
                    <a:pt x="20427" y="10046"/>
                  </a:lnTo>
                  <a:lnTo>
                    <a:pt x="0" y="0"/>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9"/>
            <p:cNvSpPr/>
            <p:nvPr/>
          </p:nvSpPr>
          <p:spPr>
            <a:xfrm>
              <a:off x="7933352" y="1930025"/>
              <a:ext cx="606220" cy="643388"/>
            </a:xfrm>
            <a:custGeom>
              <a:rect b="b" l="l" r="r" t="t"/>
              <a:pathLst>
                <a:path extrusionOk="0" h="20037" w="20372">
                  <a:moveTo>
                    <a:pt x="0" y="1"/>
                  </a:moveTo>
                  <a:lnTo>
                    <a:pt x="0" y="20037"/>
                  </a:lnTo>
                  <a:lnTo>
                    <a:pt x="20371" y="10046"/>
                  </a:lnTo>
                  <a:lnTo>
                    <a:pt x="0" y="1"/>
                  </a:lnTo>
                  <a:close/>
                </a:path>
              </a:pathLst>
            </a:custGeom>
            <a:solidFill>
              <a:srgbClr val="FFA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9"/>
            <p:cNvSpPr/>
            <p:nvPr/>
          </p:nvSpPr>
          <p:spPr>
            <a:xfrm>
              <a:off x="7933352" y="2573381"/>
              <a:ext cx="606220" cy="643388"/>
            </a:xfrm>
            <a:custGeom>
              <a:rect b="b" l="l" r="r" t="t"/>
              <a:pathLst>
                <a:path extrusionOk="0" h="20037" w="20372">
                  <a:moveTo>
                    <a:pt x="0" y="1"/>
                  </a:moveTo>
                  <a:lnTo>
                    <a:pt x="0" y="20036"/>
                  </a:lnTo>
                  <a:lnTo>
                    <a:pt x="20371" y="10046"/>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9"/>
            <p:cNvSpPr/>
            <p:nvPr/>
          </p:nvSpPr>
          <p:spPr>
            <a:xfrm>
              <a:off x="6109812" y="3216737"/>
              <a:ext cx="607886" cy="643388"/>
            </a:xfrm>
            <a:custGeom>
              <a:rect b="b" l="l" r="r" t="t"/>
              <a:pathLst>
                <a:path extrusionOk="0" h="20037" w="20428">
                  <a:moveTo>
                    <a:pt x="20427" y="0"/>
                  </a:moveTo>
                  <a:lnTo>
                    <a:pt x="1" y="10046"/>
                  </a:lnTo>
                  <a:lnTo>
                    <a:pt x="20427" y="20036"/>
                  </a:lnTo>
                  <a:lnTo>
                    <a:pt x="20427" y="0"/>
                  </a:lnTo>
                  <a:close/>
                </a:path>
              </a:pathLst>
            </a:custGeom>
            <a:solidFill>
              <a:srgbClr val="FFC800">
                <a:alpha val="2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9"/>
            <p:cNvSpPr/>
            <p:nvPr/>
          </p:nvSpPr>
          <p:spPr>
            <a:xfrm>
              <a:off x="6717668" y="1609246"/>
              <a:ext cx="607856" cy="643388"/>
            </a:xfrm>
            <a:custGeom>
              <a:rect b="b" l="l" r="r" t="t"/>
              <a:pathLst>
                <a:path extrusionOk="0" h="20037" w="20427">
                  <a:moveTo>
                    <a:pt x="20427" y="1"/>
                  </a:moveTo>
                  <a:lnTo>
                    <a:pt x="0" y="9991"/>
                  </a:lnTo>
                  <a:lnTo>
                    <a:pt x="20427" y="20036"/>
                  </a:lnTo>
                  <a:lnTo>
                    <a:pt x="20427" y="1"/>
                  </a:lnTo>
                  <a:close/>
                </a:path>
              </a:pathLst>
            </a:custGeom>
            <a:solidFill>
              <a:srgbClr val="FFC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9"/>
            <p:cNvSpPr/>
            <p:nvPr/>
          </p:nvSpPr>
          <p:spPr>
            <a:xfrm>
              <a:off x="7325495" y="1930025"/>
              <a:ext cx="607886" cy="643388"/>
            </a:xfrm>
            <a:custGeom>
              <a:rect b="b" l="l" r="r" t="t"/>
              <a:pathLst>
                <a:path extrusionOk="0" h="20037" w="20428">
                  <a:moveTo>
                    <a:pt x="20427" y="1"/>
                  </a:moveTo>
                  <a:lnTo>
                    <a:pt x="1" y="10046"/>
                  </a:lnTo>
                  <a:lnTo>
                    <a:pt x="20427" y="20037"/>
                  </a:lnTo>
                  <a:lnTo>
                    <a:pt x="20427" y="1"/>
                  </a:lnTo>
                  <a:close/>
                </a:path>
              </a:pathLst>
            </a:custGeom>
            <a:solidFill>
              <a:srgbClr val="A61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3" name="Google Shape;593;p29"/>
          <p:cNvSpPr/>
          <p:nvPr/>
        </p:nvSpPr>
        <p:spPr>
          <a:xfrm>
            <a:off x="8537777" y="4502581"/>
            <a:ext cx="606220" cy="643388"/>
          </a:xfrm>
          <a:custGeom>
            <a:rect b="b" l="l" r="r" t="t"/>
            <a:pathLst>
              <a:path extrusionOk="0" h="20037" w="20372">
                <a:moveTo>
                  <a:pt x="0" y="1"/>
                </a:moveTo>
                <a:lnTo>
                  <a:pt x="0" y="20036"/>
                </a:lnTo>
                <a:lnTo>
                  <a:pt x="20371" y="10046"/>
                </a:lnTo>
                <a:lnTo>
                  <a:pt x="0" y="1"/>
                </a:lnTo>
                <a:close/>
              </a:path>
            </a:pathLst>
          </a:custGeom>
          <a:solidFill>
            <a:srgbClr val="F646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9"/>
          <p:cNvSpPr/>
          <p:nvPr/>
        </p:nvSpPr>
        <p:spPr>
          <a:xfrm>
            <a:off x="8536956" y="4825918"/>
            <a:ext cx="607856" cy="320811"/>
          </a:xfrm>
          <a:custGeom>
            <a:rect b="b" l="l" r="r" t="t"/>
            <a:pathLst>
              <a:path extrusionOk="0" h="9991" w="20427">
                <a:moveTo>
                  <a:pt x="20427" y="1"/>
                </a:moveTo>
                <a:lnTo>
                  <a:pt x="0" y="9991"/>
                </a:lnTo>
                <a:lnTo>
                  <a:pt x="20427" y="9991"/>
                </a:lnTo>
                <a:lnTo>
                  <a:pt x="20427"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9"/>
          <p:cNvSpPr txBox="1"/>
          <p:nvPr>
            <p:ph idx="12" type="sldNum"/>
          </p:nvPr>
        </p:nvSpPr>
        <p:spPr>
          <a:xfrm>
            <a:off x="8575434" y="4753126"/>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
        <p:nvSpPr>
          <p:cNvPr id="596" name="Google Shape;596;p29"/>
          <p:cNvSpPr txBox="1"/>
          <p:nvPr>
            <p:ph type="title"/>
          </p:nvPr>
        </p:nvSpPr>
        <p:spPr>
          <a:xfrm>
            <a:off x="685350" y="2084475"/>
            <a:ext cx="6130500" cy="66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597" name="Google Shape;597;p29"/>
          <p:cNvSpPr txBox="1"/>
          <p:nvPr>
            <p:ph idx="1" type="body"/>
          </p:nvPr>
        </p:nvSpPr>
        <p:spPr>
          <a:xfrm>
            <a:off x="685350" y="2829500"/>
            <a:ext cx="7236900" cy="29025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pic>
        <p:nvPicPr>
          <p:cNvPr id="598" name="Google Shape;598;p29"/>
          <p:cNvPicPr preferRelativeResize="0"/>
          <p:nvPr/>
        </p:nvPicPr>
        <p:blipFill rotWithShape="1">
          <a:blip r:embed="rId2">
            <a:alphaModFix/>
          </a:blip>
          <a:srcRect b="0" l="0" r="0" t="0"/>
          <a:stretch/>
        </p:blipFill>
        <p:spPr>
          <a:xfrm>
            <a:off x="2523390" y="173975"/>
            <a:ext cx="4097220" cy="320800"/>
          </a:xfrm>
          <a:prstGeom prst="rect">
            <a:avLst/>
          </a:prstGeom>
          <a:noFill/>
          <a:ln>
            <a:noFill/>
          </a:ln>
        </p:spPr>
      </p:pic>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320025" y="847350"/>
            <a:ext cx="6455700" cy="53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42748"/>
              </a:buClr>
              <a:buSzPts val="2400"/>
              <a:buFont typeface="Roboto"/>
              <a:buNone/>
              <a:defRPr b="1" i="0" sz="2400" u="none" cap="none" strike="noStrike">
                <a:solidFill>
                  <a:srgbClr val="F42748"/>
                </a:solidFill>
                <a:latin typeface="Roboto"/>
                <a:ea typeface="Roboto"/>
                <a:cs typeface="Roboto"/>
                <a:sym typeface="Roboto"/>
              </a:defRPr>
            </a:lvl1pPr>
            <a:lvl2pPr lvl="1"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rgbClr val="222222"/>
              </a:buClr>
              <a:buSzPts val="2400"/>
              <a:buFont typeface="Montserrat ExtraBold"/>
              <a:buNone/>
              <a:defRPr b="0" i="0" sz="2400" u="none" cap="none" strike="noStrike">
                <a:solidFill>
                  <a:srgbClr val="222222"/>
                </a:solidFill>
                <a:latin typeface="Montserrat ExtraBold"/>
                <a:ea typeface="Montserrat ExtraBold"/>
                <a:cs typeface="Montserrat ExtraBold"/>
                <a:sym typeface="Montserrat ExtraBold"/>
              </a:defRPr>
            </a:lvl9pPr>
          </a:lstStyle>
          <a:p/>
        </p:txBody>
      </p:sp>
      <p:sp>
        <p:nvSpPr>
          <p:cNvPr id="52" name="Google Shape;52;p13"/>
          <p:cNvSpPr txBox="1"/>
          <p:nvPr>
            <p:ph idx="1" type="body"/>
          </p:nvPr>
        </p:nvSpPr>
        <p:spPr>
          <a:xfrm>
            <a:off x="1320025" y="1460875"/>
            <a:ext cx="6455700" cy="3072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FFC800"/>
              </a:buClr>
              <a:buSzPts val="1800"/>
              <a:buFont typeface="Roboto Light"/>
              <a:buChar char="◂"/>
              <a:defRPr b="0" i="0" sz="1800" u="none" cap="none" strike="noStrike">
                <a:solidFill>
                  <a:srgbClr val="434343"/>
                </a:solidFill>
                <a:latin typeface="Roboto Light"/>
                <a:ea typeface="Roboto Light"/>
                <a:cs typeface="Roboto Light"/>
                <a:sym typeface="Roboto Light"/>
              </a:defRPr>
            </a:lvl1pPr>
            <a:lvl2pPr indent="-342900" lvl="1" marL="914400" marR="0" rtl="0" algn="l">
              <a:lnSpc>
                <a:spcPct val="100000"/>
              </a:lnSpc>
              <a:spcBef>
                <a:spcPts val="0"/>
              </a:spcBef>
              <a:spcAft>
                <a:spcPts val="0"/>
              </a:spcAft>
              <a:buClr>
                <a:srgbClr val="FFC800"/>
              </a:buClr>
              <a:buSzPts val="1800"/>
              <a:buFont typeface="Roboto Light"/>
              <a:buChar char="◂"/>
              <a:defRPr b="0" i="0" sz="1800" u="none" cap="none" strike="noStrike">
                <a:solidFill>
                  <a:srgbClr val="434343"/>
                </a:solidFill>
                <a:latin typeface="Roboto Light"/>
                <a:ea typeface="Roboto Light"/>
                <a:cs typeface="Roboto Light"/>
                <a:sym typeface="Roboto Light"/>
              </a:defRPr>
            </a:lvl2pPr>
            <a:lvl3pPr indent="-342900" lvl="2" marL="1371600" marR="0" rtl="0" algn="l">
              <a:lnSpc>
                <a:spcPct val="100000"/>
              </a:lnSpc>
              <a:spcBef>
                <a:spcPts val="0"/>
              </a:spcBef>
              <a:spcAft>
                <a:spcPts val="0"/>
              </a:spcAft>
              <a:buClr>
                <a:srgbClr val="FFC800"/>
              </a:buClr>
              <a:buSzPts val="1800"/>
              <a:buFont typeface="Roboto Light"/>
              <a:buChar char="◂"/>
              <a:defRPr b="0" i="0" sz="1800" u="none" cap="none" strike="noStrike">
                <a:solidFill>
                  <a:srgbClr val="434343"/>
                </a:solidFill>
                <a:latin typeface="Roboto Light"/>
                <a:ea typeface="Roboto Light"/>
                <a:cs typeface="Roboto Light"/>
                <a:sym typeface="Roboto Light"/>
              </a:defRPr>
            </a:lvl3pPr>
            <a:lvl4pPr indent="-342900" lvl="3" marL="1828800" marR="0" rtl="0" algn="l">
              <a:lnSpc>
                <a:spcPct val="100000"/>
              </a:lnSpc>
              <a:spcBef>
                <a:spcPts val="0"/>
              </a:spcBef>
              <a:spcAft>
                <a:spcPts val="0"/>
              </a:spcAft>
              <a:buClr>
                <a:srgbClr val="FFC800"/>
              </a:buClr>
              <a:buSzPts val="1800"/>
              <a:buFont typeface="Roboto Light"/>
              <a:buChar char="◂"/>
              <a:defRPr b="0" i="0" sz="1800" u="none" cap="none" strike="noStrike">
                <a:solidFill>
                  <a:srgbClr val="434343"/>
                </a:solidFill>
                <a:latin typeface="Roboto Light"/>
                <a:ea typeface="Roboto Light"/>
                <a:cs typeface="Roboto Light"/>
                <a:sym typeface="Roboto Light"/>
              </a:defRPr>
            </a:lvl4pPr>
            <a:lvl5pPr indent="-342900" lvl="4" marL="2286000" marR="0" rtl="0" algn="l">
              <a:lnSpc>
                <a:spcPct val="100000"/>
              </a:lnSpc>
              <a:spcBef>
                <a:spcPts val="0"/>
              </a:spcBef>
              <a:spcAft>
                <a:spcPts val="0"/>
              </a:spcAft>
              <a:buClr>
                <a:srgbClr val="434343"/>
              </a:buClr>
              <a:buSzPts val="1800"/>
              <a:buFont typeface="Roboto Light"/>
              <a:buChar char="○"/>
              <a:defRPr b="0" i="0" sz="1800" u="none" cap="none" strike="noStrike">
                <a:solidFill>
                  <a:srgbClr val="434343"/>
                </a:solidFill>
                <a:latin typeface="Roboto Light"/>
                <a:ea typeface="Roboto Light"/>
                <a:cs typeface="Roboto Light"/>
                <a:sym typeface="Roboto Light"/>
              </a:defRPr>
            </a:lvl5pPr>
            <a:lvl6pPr indent="-342900" lvl="5" marL="2743200" marR="0" rtl="0" algn="l">
              <a:lnSpc>
                <a:spcPct val="100000"/>
              </a:lnSpc>
              <a:spcBef>
                <a:spcPts val="0"/>
              </a:spcBef>
              <a:spcAft>
                <a:spcPts val="0"/>
              </a:spcAft>
              <a:buClr>
                <a:srgbClr val="434343"/>
              </a:buClr>
              <a:buSzPts val="1800"/>
              <a:buFont typeface="Roboto Light"/>
              <a:buChar char="■"/>
              <a:defRPr b="0" i="0" sz="1800" u="none" cap="none" strike="noStrike">
                <a:solidFill>
                  <a:srgbClr val="434343"/>
                </a:solidFill>
                <a:latin typeface="Roboto Light"/>
                <a:ea typeface="Roboto Light"/>
                <a:cs typeface="Roboto Light"/>
                <a:sym typeface="Roboto Light"/>
              </a:defRPr>
            </a:lvl6pPr>
            <a:lvl7pPr indent="-342900" lvl="6" marL="3200400" marR="0" rtl="0" algn="l">
              <a:lnSpc>
                <a:spcPct val="100000"/>
              </a:lnSpc>
              <a:spcBef>
                <a:spcPts val="0"/>
              </a:spcBef>
              <a:spcAft>
                <a:spcPts val="0"/>
              </a:spcAft>
              <a:buClr>
                <a:srgbClr val="434343"/>
              </a:buClr>
              <a:buSzPts val="1800"/>
              <a:buFont typeface="Roboto Light"/>
              <a:buChar char="●"/>
              <a:defRPr b="0" i="0" sz="1800" u="none" cap="none" strike="noStrike">
                <a:solidFill>
                  <a:srgbClr val="434343"/>
                </a:solidFill>
                <a:latin typeface="Roboto Light"/>
                <a:ea typeface="Roboto Light"/>
                <a:cs typeface="Roboto Light"/>
                <a:sym typeface="Roboto Light"/>
              </a:defRPr>
            </a:lvl7pPr>
            <a:lvl8pPr indent="-342900" lvl="7" marL="3657600" marR="0" rtl="0" algn="l">
              <a:lnSpc>
                <a:spcPct val="100000"/>
              </a:lnSpc>
              <a:spcBef>
                <a:spcPts val="0"/>
              </a:spcBef>
              <a:spcAft>
                <a:spcPts val="0"/>
              </a:spcAft>
              <a:buClr>
                <a:srgbClr val="434343"/>
              </a:buClr>
              <a:buSzPts val="1800"/>
              <a:buFont typeface="Roboto Light"/>
              <a:buChar char="○"/>
              <a:defRPr b="0" i="0" sz="1800" u="none" cap="none" strike="noStrike">
                <a:solidFill>
                  <a:srgbClr val="434343"/>
                </a:solidFill>
                <a:latin typeface="Roboto Light"/>
                <a:ea typeface="Roboto Light"/>
                <a:cs typeface="Roboto Light"/>
                <a:sym typeface="Roboto Light"/>
              </a:defRPr>
            </a:lvl8pPr>
            <a:lvl9pPr indent="-342900" lvl="8" marL="4114800" marR="0" rtl="0" algn="l">
              <a:lnSpc>
                <a:spcPct val="100000"/>
              </a:lnSpc>
              <a:spcBef>
                <a:spcPts val="0"/>
              </a:spcBef>
              <a:spcAft>
                <a:spcPts val="0"/>
              </a:spcAft>
              <a:buClr>
                <a:srgbClr val="434343"/>
              </a:buClr>
              <a:buSzPts val="1800"/>
              <a:buFont typeface="Roboto Light"/>
              <a:buChar char="■"/>
              <a:defRPr b="0" i="0" sz="1800" u="none" cap="none" strike="noStrike">
                <a:solidFill>
                  <a:srgbClr val="434343"/>
                </a:solidFill>
                <a:latin typeface="Roboto Light"/>
                <a:ea typeface="Roboto Light"/>
                <a:cs typeface="Roboto Light"/>
                <a:sym typeface="Roboto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1" i="0" sz="1300" u="none" cap="none" strike="noStrike">
                <a:solidFill>
                  <a:schemeClr val="lt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0.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0"/>
          <p:cNvSpPr txBox="1"/>
          <p:nvPr>
            <p:ph type="ctrTitle"/>
          </p:nvPr>
        </p:nvSpPr>
        <p:spPr>
          <a:xfrm>
            <a:off x="243205" y="787400"/>
            <a:ext cx="8794750" cy="141541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br>
              <a:rPr b="0" lang="en" sz="2400">
                <a:solidFill>
                  <a:schemeClr val="dk1"/>
                </a:solidFill>
                <a:latin typeface="Times New Roman"/>
                <a:ea typeface="Times New Roman"/>
                <a:cs typeface="Times New Roman"/>
                <a:sym typeface="Times New Roman"/>
              </a:rPr>
            </a:br>
            <a:br>
              <a:rPr b="0" lang="en" sz="2400">
                <a:solidFill>
                  <a:schemeClr val="dk1"/>
                </a:solidFill>
                <a:latin typeface="Times New Roman"/>
                <a:ea typeface="Times New Roman"/>
                <a:cs typeface="Times New Roman"/>
                <a:sym typeface="Times New Roman"/>
              </a:rPr>
            </a:br>
            <a:r>
              <a:rPr lang="en" sz="2400">
                <a:solidFill>
                  <a:schemeClr val="dk1"/>
                </a:solidFill>
                <a:latin typeface="Times New Roman"/>
                <a:ea typeface="Times New Roman"/>
                <a:cs typeface="Times New Roman"/>
                <a:sym typeface="Times New Roman"/>
              </a:rPr>
              <a:t>Image classification using hierarchical based shifted </a:t>
            </a:r>
            <a:endParaRPr sz="24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window Vision Transformers.</a:t>
            </a:r>
            <a:r>
              <a:rPr lang="en" sz="2400">
                <a:solidFill>
                  <a:schemeClr val="dk1"/>
                </a:solidFill>
                <a:latin typeface="Times New Roman"/>
                <a:ea typeface="Times New Roman"/>
                <a:cs typeface="Times New Roman"/>
                <a:sym typeface="Times New Roman"/>
              </a:rPr>
              <a:t>		</a:t>
            </a:r>
            <a:r>
              <a:rPr b="0" lang="en" sz="1100">
                <a:solidFill>
                  <a:schemeClr val="dk1"/>
                </a:solidFill>
                <a:latin typeface="Times New Roman"/>
                <a:ea typeface="Times New Roman"/>
                <a:cs typeface="Times New Roman"/>
                <a:sym typeface="Times New Roman"/>
              </a:rPr>
              <a:t>	</a:t>
            </a:r>
            <a:endParaRPr b="0" sz="11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0" lang="en" sz="1100">
                <a:solidFill>
                  <a:schemeClr val="dk1"/>
                </a:solidFill>
                <a:latin typeface="Times New Roman"/>
                <a:ea typeface="Times New Roman"/>
                <a:cs typeface="Times New Roman"/>
                <a:sym typeface="Times New Roman"/>
              </a:rPr>
              <a:t>			</a:t>
            </a:r>
            <a:endParaRPr b="0" sz="11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0" lang="en" sz="1100">
                <a:solidFill>
                  <a:schemeClr val="dk1"/>
                </a:solidFill>
                <a:latin typeface="Times New Roman"/>
                <a:ea typeface="Times New Roman"/>
                <a:cs typeface="Times New Roman"/>
                <a:sym typeface="Times New Roman"/>
              </a:rPr>
              <a:t>		</a:t>
            </a:r>
            <a:endParaRPr b="0" sz="11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4000"/>
              <a:buNone/>
            </a:pPr>
            <a:r>
              <a:t/>
            </a:r>
            <a:endParaRPr>
              <a:latin typeface="Times New Roman"/>
              <a:ea typeface="Times New Roman"/>
              <a:cs typeface="Times New Roman"/>
              <a:sym typeface="Times New Roman"/>
            </a:endParaRPr>
          </a:p>
        </p:txBody>
      </p:sp>
      <p:sp>
        <p:nvSpPr>
          <p:cNvPr id="604" name="Google Shape;604;p30"/>
          <p:cNvSpPr txBox="1"/>
          <p:nvPr/>
        </p:nvSpPr>
        <p:spPr>
          <a:xfrm>
            <a:off x="914400" y="2203079"/>
            <a:ext cx="7315200" cy="89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 sz="2000" u="none" cap="none" strike="noStrike">
                <a:solidFill>
                  <a:srgbClr val="000000"/>
                </a:solidFill>
                <a:latin typeface="Times New Roman"/>
                <a:ea typeface="Times New Roman"/>
                <a:cs typeface="Times New Roman"/>
                <a:sym typeface="Times New Roman"/>
              </a:rPr>
              <a:t>Naveen Raju Sreerama Raju Govinda Raju | A20516868</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100"/>
              <a:buFont typeface="Arial"/>
              <a:buNone/>
            </a:pPr>
            <a:r>
              <a:rPr b="1" lang="en" sz="2000">
                <a:latin typeface="Times New Roman"/>
                <a:ea typeface="Times New Roman"/>
                <a:cs typeface="Times New Roman"/>
                <a:sym typeface="Times New Roman"/>
              </a:rPr>
              <a:t>Raghunath Babu</a:t>
            </a:r>
            <a:r>
              <a:rPr b="1" i="0" lang="en" sz="2000" u="none" cap="none" strike="noStrike">
                <a:solidFill>
                  <a:srgbClr val="000000"/>
                </a:solidFill>
                <a:latin typeface="Times New Roman"/>
                <a:ea typeface="Times New Roman"/>
                <a:cs typeface="Times New Roman"/>
                <a:sym typeface="Times New Roman"/>
              </a:rPr>
              <a:t> | A20</a:t>
            </a:r>
            <a:r>
              <a:rPr b="1" lang="en" sz="2000">
                <a:latin typeface="Times New Roman"/>
                <a:ea typeface="Times New Roman"/>
                <a:cs typeface="Times New Roman"/>
                <a:sym typeface="Times New Roman"/>
              </a:rPr>
              <a:t>511598</a:t>
            </a:r>
            <a:endParaRPr b="1" i="0" sz="20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chemeClr val="dk1"/>
              </a:buClr>
              <a:buSzPts val="1100"/>
              <a:buFont typeface="Arial"/>
              <a:buNone/>
            </a:pPr>
            <a:r>
              <a:t/>
            </a:r>
            <a:endParaRPr b="0" i="0" sz="24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500"/>
              <a:buFont typeface="Arial"/>
              <a:buNone/>
            </a:pPr>
            <a:r>
              <a:t/>
            </a:r>
            <a:endParaRPr b="0" i="0" sz="2400" u="none" cap="none" strike="noStrike">
              <a:solidFill>
                <a:srgbClr val="000000"/>
              </a:solidFill>
              <a:latin typeface="Times New Roman"/>
              <a:ea typeface="Times New Roman"/>
              <a:cs typeface="Times New Roman"/>
              <a:sym typeface="Times New Roman"/>
            </a:endParaRPr>
          </a:p>
        </p:txBody>
      </p:sp>
      <p:sp>
        <p:nvSpPr>
          <p:cNvPr id="605" name="Google Shape;605;p30"/>
          <p:cNvSpPr txBox="1"/>
          <p:nvPr/>
        </p:nvSpPr>
        <p:spPr>
          <a:xfrm>
            <a:off x="2622605" y="3906275"/>
            <a:ext cx="3898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 sz="2400" u="none" cap="none" strike="noStrike">
                <a:solidFill>
                  <a:srgbClr val="000000"/>
                </a:solidFill>
                <a:latin typeface="Times New Roman"/>
                <a:ea typeface="Times New Roman"/>
                <a:cs typeface="Times New Roman"/>
                <a:sym typeface="Times New Roman"/>
              </a:rPr>
              <a:t>CS</a:t>
            </a:r>
            <a:r>
              <a:rPr b="1" lang="en" sz="2400">
                <a:latin typeface="Times New Roman"/>
                <a:ea typeface="Times New Roman"/>
                <a:cs typeface="Times New Roman"/>
                <a:sym typeface="Times New Roman"/>
              </a:rPr>
              <a:t> </a:t>
            </a:r>
            <a:r>
              <a:rPr b="1" i="0" lang="en" sz="2400" u="none" cap="none" strike="noStrike">
                <a:solidFill>
                  <a:srgbClr val="000000"/>
                </a:solidFill>
                <a:latin typeface="Times New Roman"/>
                <a:ea typeface="Times New Roman"/>
                <a:cs typeface="Times New Roman"/>
                <a:sym typeface="Times New Roman"/>
              </a:rPr>
              <a:t>57</a:t>
            </a:r>
            <a:r>
              <a:rPr b="1" lang="en" sz="2400">
                <a:latin typeface="Times New Roman"/>
                <a:ea typeface="Times New Roman"/>
                <a:cs typeface="Times New Roman"/>
                <a:sym typeface="Times New Roman"/>
              </a:rPr>
              <a:t>7</a:t>
            </a:r>
            <a:r>
              <a:rPr b="1" i="0" lang="en" sz="2400" u="none" cap="none" strike="noStrike">
                <a:solidFill>
                  <a:srgbClr val="000000"/>
                </a:solidFill>
                <a:latin typeface="Times New Roman"/>
                <a:ea typeface="Times New Roman"/>
                <a:cs typeface="Times New Roman"/>
                <a:sym typeface="Times New Roman"/>
              </a:rPr>
              <a:t> D</a:t>
            </a:r>
            <a:r>
              <a:rPr b="1" lang="en" sz="2400">
                <a:latin typeface="Times New Roman"/>
                <a:ea typeface="Times New Roman"/>
                <a:cs typeface="Times New Roman"/>
                <a:sym typeface="Times New Roman"/>
              </a:rPr>
              <a:t>eep Learning</a:t>
            </a:r>
            <a:endParaRPr b="1" i="0" sz="2400" u="none" cap="none" strike="noStrike">
              <a:solidFill>
                <a:srgbClr val="000000"/>
              </a:solidFill>
              <a:latin typeface="Times New Roman"/>
              <a:ea typeface="Times New Roman"/>
              <a:cs typeface="Times New Roman"/>
              <a:sym typeface="Times New Roman"/>
            </a:endParaRPr>
          </a:p>
        </p:txBody>
      </p:sp>
      <p:sp>
        <p:nvSpPr>
          <p:cNvPr id="606" name="Google Shape;606;p30"/>
          <p:cNvSpPr txBox="1"/>
          <p:nvPr/>
        </p:nvSpPr>
        <p:spPr>
          <a:xfrm>
            <a:off x="2990240" y="4367980"/>
            <a:ext cx="3163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 sz="2400" u="none" cap="none" strike="noStrike">
                <a:solidFill>
                  <a:srgbClr val="000000"/>
                </a:solidFill>
                <a:latin typeface="Times New Roman"/>
                <a:ea typeface="Times New Roman"/>
                <a:cs typeface="Times New Roman"/>
                <a:sym typeface="Times New Roman"/>
              </a:rPr>
              <a:t>Professor - </a:t>
            </a:r>
            <a:r>
              <a:rPr b="1" lang="en" sz="2400">
                <a:latin typeface="Times New Roman"/>
                <a:ea typeface="Times New Roman"/>
                <a:cs typeface="Times New Roman"/>
                <a:sym typeface="Times New Roman"/>
              </a:rPr>
              <a:t>Yan Yan</a:t>
            </a:r>
            <a:endParaRPr b="1" i="0" sz="2400" u="none" cap="none" strike="noStrike">
              <a:solidFill>
                <a:srgbClr val="000000"/>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9"/>
          <p:cNvSpPr txBox="1"/>
          <p:nvPr>
            <p:ph idx="1" type="body"/>
          </p:nvPr>
        </p:nvSpPr>
        <p:spPr>
          <a:xfrm>
            <a:off x="322600" y="140150"/>
            <a:ext cx="8532600" cy="4691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latin typeface="Times New Roman"/>
                <a:ea typeface="Times New Roman"/>
                <a:cs typeface="Times New Roman"/>
                <a:sym typeface="Times New Roman"/>
              </a:rPr>
              <a:t>Ice cream</a:t>
            </a:r>
            <a:endParaRPr b="1" sz="2400">
              <a:latin typeface="Times New Roman"/>
              <a:ea typeface="Times New Roman"/>
              <a:cs typeface="Times New Roman"/>
              <a:sym typeface="Times New Roman"/>
            </a:endParaRPr>
          </a:p>
        </p:txBody>
      </p:sp>
      <p:pic>
        <p:nvPicPr>
          <p:cNvPr id="661" name="Google Shape;661;p39"/>
          <p:cNvPicPr preferRelativeResize="0"/>
          <p:nvPr/>
        </p:nvPicPr>
        <p:blipFill>
          <a:blip r:embed="rId3">
            <a:alphaModFix/>
          </a:blip>
          <a:stretch>
            <a:fillRect/>
          </a:stretch>
        </p:blipFill>
        <p:spPr>
          <a:xfrm>
            <a:off x="322600" y="887078"/>
            <a:ext cx="3508750" cy="3508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0"/>
          <p:cNvSpPr txBox="1"/>
          <p:nvPr>
            <p:ph type="ctrTitle"/>
          </p:nvPr>
        </p:nvSpPr>
        <p:spPr>
          <a:xfrm>
            <a:off x="2878775" y="2031700"/>
            <a:ext cx="25740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Algorithms</a:t>
            </a:r>
            <a:endParaRPr>
              <a:solidFill>
                <a:schemeClr val="lt1"/>
              </a:solidFill>
              <a:latin typeface="Times New Roman"/>
              <a:ea typeface="Times New Roman"/>
              <a:cs typeface="Times New Roman"/>
              <a:sym typeface="Times New Roman"/>
            </a:endParaRPr>
          </a:p>
        </p:txBody>
      </p:sp>
      <p:sp>
        <p:nvSpPr>
          <p:cNvPr id="667" name="Google Shape;667;p40"/>
          <p:cNvSpPr txBox="1"/>
          <p:nvPr/>
        </p:nvSpPr>
        <p:spPr>
          <a:xfrm>
            <a:off x="747900" y="1296450"/>
            <a:ext cx="76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434343"/>
              </a:solidFill>
              <a:latin typeface="Roboto Light"/>
              <a:ea typeface="Roboto Light"/>
              <a:cs typeface="Roboto Light"/>
              <a:sym typeface="Robo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41"/>
          <p:cNvSpPr txBox="1"/>
          <p:nvPr>
            <p:ph type="title"/>
          </p:nvPr>
        </p:nvSpPr>
        <p:spPr>
          <a:xfrm>
            <a:off x="209275" y="94900"/>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Vision Transformer( ViT)</a:t>
            </a:r>
            <a:endParaRPr>
              <a:solidFill>
                <a:schemeClr val="dk1"/>
              </a:solidFill>
              <a:latin typeface="Times New Roman"/>
              <a:ea typeface="Times New Roman"/>
              <a:cs typeface="Times New Roman"/>
              <a:sym typeface="Times New Roman"/>
            </a:endParaRPr>
          </a:p>
        </p:txBody>
      </p:sp>
      <p:pic>
        <p:nvPicPr>
          <p:cNvPr id="673" name="Google Shape;673;p41"/>
          <p:cNvPicPr preferRelativeResize="0"/>
          <p:nvPr/>
        </p:nvPicPr>
        <p:blipFill>
          <a:blip r:embed="rId3">
            <a:alphaModFix/>
          </a:blip>
          <a:stretch>
            <a:fillRect/>
          </a:stretch>
        </p:blipFill>
        <p:spPr>
          <a:xfrm>
            <a:off x="155300" y="920799"/>
            <a:ext cx="6995250" cy="3795400"/>
          </a:xfrm>
          <a:prstGeom prst="rect">
            <a:avLst/>
          </a:prstGeom>
          <a:noFill/>
          <a:ln>
            <a:noFill/>
          </a:ln>
        </p:spPr>
      </p:pic>
      <p:sp>
        <p:nvSpPr>
          <p:cNvPr id="674" name="Google Shape;674;p41"/>
          <p:cNvSpPr txBox="1"/>
          <p:nvPr/>
        </p:nvSpPr>
        <p:spPr>
          <a:xfrm>
            <a:off x="115650" y="1025600"/>
            <a:ext cx="3516300" cy="2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Architecture</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2"/>
          <p:cNvSpPr txBox="1"/>
          <p:nvPr>
            <p:ph idx="1" type="body"/>
          </p:nvPr>
        </p:nvSpPr>
        <p:spPr>
          <a:xfrm>
            <a:off x="140600" y="0"/>
            <a:ext cx="4583700" cy="4493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Clr>
                <a:schemeClr val="dk1"/>
              </a:buClr>
              <a:buSzPts val="2400"/>
              <a:buFont typeface="Times New Roman"/>
              <a:buAutoNum type="arabicPeriod"/>
            </a:pPr>
            <a:r>
              <a:rPr b="1" lang="en" sz="2400">
                <a:solidFill>
                  <a:schemeClr val="dk1"/>
                </a:solidFill>
                <a:latin typeface="Times New Roman"/>
                <a:ea typeface="Times New Roman"/>
                <a:cs typeface="Times New Roman"/>
                <a:sym typeface="Times New Roman"/>
              </a:rPr>
              <a:t>Vision Transformer (ViT)</a:t>
            </a:r>
            <a:endParaRPr b="1" sz="24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rPr lang="en" u="sng">
                <a:solidFill>
                  <a:schemeClr val="dk1"/>
                </a:solidFill>
                <a:latin typeface="Times New Roman"/>
                <a:ea typeface="Times New Roman"/>
                <a:cs typeface="Times New Roman"/>
                <a:sym typeface="Times New Roman"/>
              </a:rPr>
              <a:t>Architecture and Hyper parameters details: </a:t>
            </a:r>
            <a:endParaRPr u="sng">
              <a:solidFill>
                <a:schemeClr val="dk1"/>
              </a:solidFill>
              <a:latin typeface="Times New Roman"/>
              <a:ea typeface="Times New Roman"/>
              <a:cs typeface="Times New Roman"/>
              <a:sym typeface="Times New Roman"/>
            </a:endParaRPr>
          </a:p>
          <a:p>
            <a:pPr indent="-342900" lvl="0" marL="457200" rtl="0" algn="l">
              <a:spcBef>
                <a:spcPts val="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Input size : 224*224*3</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Number of head : 12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Number of transformer layers = 12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Embedding dimension = 768 (16*16*3)</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Multi layer perceptron size = 3072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mlp_dropout = 0.1,  0.2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attn_dropout = 0, 0.2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embedding_dropout = 0.1, 0.2</a:t>
            </a:r>
            <a:endParaRPr>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Patch size = 16</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b="1">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b="1">
              <a:solidFill>
                <a:schemeClr val="dk1"/>
              </a:solidFill>
              <a:latin typeface="Times New Roman"/>
              <a:ea typeface="Times New Roman"/>
              <a:cs typeface="Times New Roman"/>
              <a:sym typeface="Times New Roman"/>
            </a:endParaRPr>
          </a:p>
        </p:txBody>
      </p:sp>
      <p:sp>
        <p:nvSpPr>
          <p:cNvPr id="680" name="Google Shape;680;p42"/>
          <p:cNvSpPr txBox="1"/>
          <p:nvPr/>
        </p:nvSpPr>
        <p:spPr>
          <a:xfrm>
            <a:off x="5143500" y="597600"/>
            <a:ext cx="3485400" cy="4034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Optimiser: Adam, AdamW</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Weight decay = 0.3, 0.001,0.03</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Initial learning rate = 0.001,0.0001</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Cosine </a:t>
            </a:r>
            <a:r>
              <a:rPr lang="en" sz="1800">
                <a:solidFill>
                  <a:srgbClr val="434343"/>
                </a:solidFill>
                <a:latin typeface="Times New Roman"/>
                <a:ea typeface="Times New Roman"/>
                <a:cs typeface="Times New Roman"/>
                <a:sym typeface="Times New Roman"/>
              </a:rPr>
              <a:t>Annealing</a:t>
            </a:r>
            <a:r>
              <a:rPr lang="en" sz="1800">
                <a:solidFill>
                  <a:srgbClr val="434343"/>
                </a:solidFill>
                <a:latin typeface="Times New Roman"/>
                <a:ea typeface="Times New Roman"/>
                <a:cs typeface="Times New Roman"/>
                <a:sym typeface="Times New Roman"/>
              </a:rPr>
              <a:t> learning rate : min=0.0001</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Step learning rate</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Label smoothening = 0.3</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Normalize(mean=[0.556, 0.447, 0.335], std=[0.231, 0.242, 0.238])</a:t>
            </a:r>
            <a:endParaRPr sz="1800">
              <a:solidFill>
                <a:srgbClr val="434343"/>
              </a:solidFill>
              <a:latin typeface="Times New Roman"/>
              <a:ea typeface="Times New Roman"/>
              <a:cs typeface="Times New Roman"/>
              <a:sym typeface="Times New Roman"/>
            </a:endParaRPr>
          </a:p>
          <a:p>
            <a:pPr indent="0" lvl="0" marL="0" rtl="0" algn="l">
              <a:spcBef>
                <a:spcPts val="1200"/>
              </a:spcBef>
              <a:spcAft>
                <a:spcPts val="0"/>
              </a:spcAft>
              <a:buNone/>
            </a:pPr>
            <a:r>
              <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3"/>
          <p:cNvSpPr txBox="1"/>
          <p:nvPr>
            <p:ph idx="1" type="body"/>
          </p:nvPr>
        </p:nvSpPr>
        <p:spPr>
          <a:xfrm>
            <a:off x="147150" y="78800"/>
            <a:ext cx="8849700" cy="469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u="sng">
                <a:latin typeface="Times New Roman"/>
                <a:ea typeface="Times New Roman"/>
                <a:cs typeface="Times New Roman"/>
                <a:sym typeface="Times New Roman"/>
              </a:rPr>
              <a:t>AUGMENTATION:</a:t>
            </a:r>
            <a:endParaRPr sz="2400" u="sng">
              <a:latin typeface="Times New Roman"/>
              <a:ea typeface="Times New Roman"/>
              <a:cs typeface="Times New Roman"/>
              <a:sym typeface="Times New Roman"/>
            </a:endParaRPr>
          </a:p>
          <a:p>
            <a:pPr indent="0" lvl="0" marL="0" rtl="0" algn="l">
              <a:spcBef>
                <a:spcPts val="600"/>
              </a:spcBef>
              <a:spcAft>
                <a:spcPts val="0"/>
              </a:spcAft>
              <a:buNone/>
            </a:pPr>
            <a:r>
              <a:t/>
            </a:r>
            <a:endParaRPr sz="2400" u="sng">
              <a:latin typeface="Times New Roman"/>
              <a:ea typeface="Times New Roman"/>
              <a:cs typeface="Times New Roman"/>
              <a:sym typeface="Times New Roman"/>
            </a:endParaRPr>
          </a:p>
          <a:p>
            <a:pPr indent="-342900" lvl="0" marL="457200" rtl="0" algn="l">
              <a:spcBef>
                <a:spcPts val="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Random Horizontal Flip</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Random Vertical Flip</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ColorJitter (brightness=0.2, contrast=0.15, saturation=0.1, hue=0.1)</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Random Affine </a:t>
            </a:r>
            <a:r>
              <a:rPr lang="en">
                <a:solidFill>
                  <a:schemeClr val="dk1"/>
                </a:solidFill>
                <a:latin typeface="Times New Roman"/>
                <a:ea typeface="Times New Roman"/>
                <a:cs typeface="Times New Roman"/>
                <a:sym typeface="Times New Roman"/>
              </a:rPr>
              <a:t>(degrees=0, translate=(0.1, 0.1), scale=(0.8, 1.2)</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Random Perspective (distortion_scale=0.2, p=0.5)</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Gaussian Blur (kernel =5)</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Gaussian Noise</a:t>
            </a:r>
            <a:endParaRPr>
              <a:solidFill>
                <a:schemeClr val="dk1"/>
              </a:solidFill>
              <a:latin typeface="Times New Roman"/>
              <a:ea typeface="Times New Roman"/>
              <a:cs typeface="Times New Roman"/>
              <a:sym typeface="Times New Roman"/>
            </a:endParaRPr>
          </a:p>
          <a:p>
            <a:pPr indent="0" lvl="0" marL="45720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44"/>
          <p:cNvSpPr txBox="1"/>
          <p:nvPr>
            <p:ph type="title"/>
          </p:nvPr>
        </p:nvSpPr>
        <p:spPr>
          <a:xfrm>
            <a:off x="0" y="5625"/>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Training Graphs  (Vision Transformer)</a:t>
            </a:r>
            <a:endParaRPr>
              <a:latin typeface="Times New Roman"/>
              <a:ea typeface="Times New Roman"/>
              <a:cs typeface="Times New Roman"/>
              <a:sym typeface="Times New Roman"/>
            </a:endParaRPr>
          </a:p>
        </p:txBody>
      </p:sp>
      <p:pic>
        <p:nvPicPr>
          <p:cNvPr id="691" name="Google Shape;691;p44"/>
          <p:cNvPicPr preferRelativeResize="0"/>
          <p:nvPr/>
        </p:nvPicPr>
        <p:blipFill>
          <a:blip r:embed="rId3">
            <a:alphaModFix/>
          </a:blip>
          <a:stretch>
            <a:fillRect/>
          </a:stretch>
        </p:blipFill>
        <p:spPr>
          <a:xfrm>
            <a:off x="286800" y="1458225"/>
            <a:ext cx="3812649" cy="2551375"/>
          </a:xfrm>
          <a:prstGeom prst="rect">
            <a:avLst/>
          </a:prstGeom>
          <a:noFill/>
          <a:ln>
            <a:noFill/>
          </a:ln>
        </p:spPr>
      </p:pic>
      <p:pic>
        <p:nvPicPr>
          <p:cNvPr id="692" name="Google Shape;692;p44"/>
          <p:cNvPicPr preferRelativeResize="0"/>
          <p:nvPr/>
        </p:nvPicPr>
        <p:blipFill>
          <a:blip r:embed="rId4">
            <a:alphaModFix/>
          </a:blip>
          <a:stretch>
            <a:fillRect/>
          </a:stretch>
        </p:blipFill>
        <p:spPr>
          <a:xfrm>
            <a:off x="4572000" y="1458225"/>
            <a:ext cx="4419601" cy="2551375"/>
          </a:xfrm>
          <a:prstGeom prst="rect">
            <a:avLst/>
          </a:prstGeom>
          <a:noFill/>
          <a:ln>
            <a:noFill/>
          </a:ln>
        </p:spPr>
      </p:pic>
      <p:sp>
        <p:nvSpPr>
          <p:cNvPr id="693" name="Google Shape;693;p44"/>
          <p:cNvSpPr txBox="1"/>
          <p:nvPr/>
        </p:nvSpPr>
        <p:spPr>
          <a:xfrm>
            <a:off x="452750" y="783025"/>
            <a:ext cx="3510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Train and </a:t>
            </a:r>
            <a:r>
              <a:rPr lang="en" sz="1800">
                <a:solidFill>
                  <a:srgbClr val="434343"/>
                </a:solidFill>
                <a:latin typeface="Times New Roman"/>
                <a:ea typeface="Times New Roman"/>
                <a:cs typeface="Times New Roman"/>
                <a:sym typeface="Times New Roman"/>
              </a:rPr>
              <a:t>test accuracy graph</a:t>
            </a:r>
            <a:endParaRPr sz="1800">
              <a:solidFill>
                <a:srgbClr val="434343"/>
              </a:solidFill>
              <a:latin typeface="Times New Roman"/>
              <a:ea typeface="Times New Roman"/>
              <a:cs typeface="Times New Roman"/>
              <a:sym typeface="Times New Roman"/>
            </a:endParaRPr>
          </a:p>
        </p:txBody>
      </p:sp>
      <p:sp>
        <p:nvSpPr>
          <p:cNvPr id="694" name="Google Shape;694;p44"/>
          <p:cNvSpPr txBox="1"/>
          <p:nvPr/>
        </p:nvSpPr>
        <p:spPr>
          <a:xfrm>
            <a:off x="4725375" y="855075"/>
            <a:ext cx="3211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34343"/>
                </a:solidFill>
                <a:latin typeface="Times New Roman"/>
                <a:ea typeface="Times New Roman"/>
                <a:cs typeface="Times New Roman"/>
                <a:sym typeface="Times New Roman"/>
              </a:rPr>
              <a:t>Train and test loss graph</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5"/>
          <p:cNvSpPr txBox="1"/>
          <p:nvPr/>
        </p:nvSpPr>
        <p:spPr>
          <a:xfrm>
            <a:off x="286800" y="433275"/>
            <a:ext cx="35106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Train and test accuracy graph</a:t>
            </a:r>
            <a:endParaRPr sz="1800">
              <a:solidFill>
                <a:srgbClr val="434343"/>
              </a:solidFill>
              <a:latin typeface="Times New Roman"/>
              <a:ea typeface="Times New Roman"/>
              <a:cs typeface="Times New Roman"/>
              <a:sym typeface="Times New Roman"/>
            </a:endParaRPr>
          </a:p>
        </p:txBody>
      </p:sp>
      <p:sp>
        <p:nvSpPr>
          <p:cNvPr id="700" name="Google Shape;700;p45"/>
          <p:cNvSpPr txBox="1"/>
          <p:nvPr/>
        </p:nvSpPr>
        <p:spPr>
          <a:xfrm>
            <a:off x="4807025" y="433275"/>
            <a:ext cx="32112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Train and test loss graph</a:t>
            </a:r>
            <a:endParaRPr sz="1800">
              <a:solidFill>
                <a:srgbClr val="434343"/>
              </a:solidFill>
              <a:latin typeface="Times New Roman"/>
              <a:ea typeface="Times New Roman"/>
              <a:cs typeface="Times New Roman"/>
              <a:sym typeface="Times New Roman"/>
            </a:endParaRPr>
          </a:p>
        </p:txBody>
      </p:sp>
      <p:pic>
        <p:nvPicPr>
          <p:cNvPr id="701" name="Google Shape;701;p45"/>
          <p:cNvPicPr preferRelativeResize="0"/>
          <p:nvPr/>
        </p:nvPicPr>
        <p:blipFill>
          <a:blip r:embed="rId3">
            <a:alphaModFix/>
          </a:blip>
          <a:stretch>
            <a:fillRect/>
          </a:stretch>
        </p:blipFill>
        <p:spPr>
          <a:xfrm>
            <a:off x="152400" y="1007475"/>
            <a:ext cx="4502226" cy="2787625"/>
          </a:xfrm>
          <a:prstGeom prst="rect">
            <a:avLst/>
          </a:prstGeom>
          <a:noFill/>
          <a:ln>
            <a:noFill/>
          </a:ln>
        </p:spPr>
      </p:pic>
      <p:pic>
        <p:nvPicPr>
          <p:cNvPr id="702" name="Google Shape;702;p45"/>
          <p:cNvPicPr preferRelativeResize="0"/>
          <p:nvPr/>
        </p:nvPicPr>
        <p:blipFill>
          <a:blip r:embed="rId4">
            <a:alphaModFix/>
          </a:blip>
          <a:stretch>
            <a:fillRect/>
          </a:stretch>
        </p:blipFill>
        <p:spPr>
          <a:xfrm>
            <a:off x="4807025" y="1007475"/>
            <a:ext cx="4184576" cy="266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46"/>
          <p:cNvSpPr txBox="1"/>
          <p:nvPr>
            <p:ph idx="1" type="body"/>
          </p:nvPr>
        </p:nvSpPr>
        <p:spPr>
          <a:xfrm>
            <a:off x="256150" y="658500"/>
            <a:ext cx="8652300" cy="396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708" name="Google Shape;708;p46"/>
          <p:cNvPicPr preferRelativeResize="0"/>
          <p:nvPr/>
        </p:nvPicPr>
        <p:blipFill>
          <a:blip r:embed="rId3">
            <a:alphaModFix/>
          </a:blip>
          <a:stretch>
            <a:fillRect/>
          </a:stretch>
        </p:blipFill>
        <p:spPr>
          <a:xfrm>
            <a:off x="307225" y="658500"/>
            <a:ext cx="8529551" cy="3083425"/>
          </a:xfrm>
          <a:prstGeom prst="rect">
            <a:avLst/>
          </a:prstGeom>
          <a:noFill/>
          <a:ln>
            <a:noFill/>
          </a:ln>
        </p:spPr>
      </p:pic>
      <p:sp>
        <p:nvSpPr>
          <p:cNvPr id="709" name="Google Shape;709;p46"/>
          <p:cNvSpPr txBox="1"/>
          <p:nvPr/>
        </p:nvSpPr>
        <p:spPr>
          <a:xfrm>
            <a:off x="256150" y="139800"/>
            <a:ext cx="4758000" cy="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434343"/>
                </a:solidFill>
                <a:latin typeface="Times New Roman"/>
                <a:ea typeface="Times New Roman"/>
                <a:cs typeface="Times New Roman"/>
                <a:sym typeface="Times New Roman"/>
              </a:rPr>
              <a:t>Swin Transformer</a:t>
            </a:r>
            <a:endParaRPr b="1" sz="2400">
              <a:solidFill>
                <a:srgbClr val="434343"/>
              </a:solidFill>
              <a:latin typeface="Times New Roman"/>
              <a:ea typeface="Times New Roman"/>
              <a:cs typeface="Times New Roman"/>
              <a:sym typeface="Times New Roman"/>
            </a:endParaRPr>
          </a:p>
        </p:txBody>
      </p:sp>
      <p:sp>
        <p:nvSpPr>
          <p:cNvPr id="710" name="Google Shape;710;p46"/>
          <p:cNvSpPr txBox="1"/>
          <p:nvPr/>
        </p:nvSpPr>
        <p:spPr>
          <a:xfrm>
            <a:off x="401000" y="763425"/>
            <a:ext cx="2151600" cy="2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Architecture</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47"/>
          <p:cNvPicPr preferRelativeResize="0"/>
          <p:nvPr/>
        </p:nvPicPr>
        <p:blipFill>
          <a:blip r:embed="rId3">
            <a:alphaModFix/>
          </a:blip>
          <a:stretch>
            <a:fillRect/>
          </a:stretch>
        </p:blipFill>
        <p:spPr>
          <a:xfrm>
            <a:off x="0" y="-53825"/>
            <a:ext cx="3976750" cy="4433725"/>
          </a:xfrm>
          <a:prstGeom prst="rect">
            <a:avLst/>
          </a:prstGeom>
          <a:noFill/>
          <a:ln>
            <a:noFill/>
          </a:ln>
        </p:spPr>
      </p:pic>
      <p:pic>
        <p:nvPicPr>
          <p:cNvPr id="716" name="Google Shape;716;p47"/>
          <p:cNvPicPr preferRelativeResize="0"/>
          <p:nvPr/>
        </p:nvPicPr>
        <p:blipFill>
          <a:blip r:embed="rId4">
            <a:alphaModFix/>
          </a:blip>
          <a:stretch>
            <a:fillRect/>
          </a:stretch>
        </p:blipFill>
        <p:spPr>
          <a:xfrm>
            <a:off x="4441202" y="131225"/>
            <a:ext cx="4600024" cy="2091609"/>
          </a:xfrm>
          <a:prstGeom prst="rect">
            <a:avLst/>
          </a:prstGeom>
          <a:noFill/>
          <a:ln>
            <a:noFill/>
          </a:ln>
        </p:spPr>
      </p:pic>
      <p:pic>
        <p:nvPicPr>
          <p:cNvPr id="717" name="Google Shape;717;p47"/>
          <p:cNvPicPr preferRelativeResize="0"/>
          <p:nvPr/>
        </p:nvPicPr>
        <p:blipFill>
          <a:blip r:embed="rId5">
            <a:alphaModFix/>
          </a:blip>
          <a:stretch>
            <a:fillRect/>
          </a:stretch>
        </p:blipFill>
        <p:spPr>
          <a:xfrm>
            <a:off x="4338425" y="2372375"/>
            <a:ext cx="4805575" cy="226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48"/>
          <p:cNvSpPr txBox="1"/>
          <p:nvPr>
            <p:ph type="title"/>
          </p:nvPr>
        </p:nvSpPr>
        <p:spPr>
          <a:xfrm>
            <a:off x="309625" y="155350"/>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Swin transformers</a:t>
            </a:r>
            <a:endParaRPr>
              <a:latin typeface="Times New Roman"/>
              <a:ea typeface="Times New Roman"/>
              <a:cs typeface="Times New Roman"/>
              <a:sym typeface="Times New Roman"/>
            </a:endParaRPr>
          </a:p>
        </p:txBody>
      </p:sp>
      <p:sp>
        <p:nvSpPr>
          <p:cNvPr id="723" name="Google Shape;723;p48"/>
          <p:cNvSpPr txBox="1"/>
          <p:nvPr>
            <p:ph idx="1" type="body"/>
          </p:nvPr>
        </p:nvSpPr>
        <p:spPr>
          <a:xfrm>
            <a:off x="309625" y="685600"/>
            <a:ext cx="7236900" cy="2902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Font typeface="Times New Roman"/>
              <a:buChar char="●"/>
            </a:pPr>
            <a:r>
              <a:rPr lang="en">
                <a:latin typeface="Times New Roman"/>
                <a:ea typeface="Times New Roman"/>
                <a:cs typeface="Times New Roman"/>
                <a:sym typeface="Times New Roman"/>
              </a:rPr>
              <a:t>Vision Transformer with </a:t>
            </a:r>
            <a:r>
              <a:rPr lang="en">
                <a:latin typeface="Times New Roman"/>
                <a:ea typeface="Times New Roman"/>
                <a:cs typeface="Times New Roman"/>
                <a:sym typeface="Times New Roman"/>
              </a:rPr>
              <a:t>hierarchical</a:t>
            </a:r>
            <a:r>
              <a:rPr lang="en">
                <a:latin typeface="Times New Roman"/>
                <a:ea typeface="Times New Roman"/>
                <a:cs typeface="Times New Roman"/>
                <a:sym typeface="Times New Roman"/>
              </a:rPr>
              <a:t> feature maps, Starts from small patches and merge neighbouring patches in deeper networks</a:t>
            </a:r>
            <a:endParaRPr>
              <a:latin typeface="Times New Roman"/>
              <a:ea typeface="Times New Roman"/>
              <a:cs typeface="Times New Roman"/>
              <a:sym typeface="Times New Roman"/>
            </a:endParaRPr>
          </a:p>
          <a:p>
            <a:pPr indent="-342900" lvl="0" marL="457200" rtl="0" algn="l">
              <a:spcBef>
                <a:spcPts val="0"/>
              </a:spcBef>
              <a:spcAft>
                <a:spcPts val="0"/>
              </a:spcAft>
              <a:buSzPts val="1800"/>
              <a:buChar char="●"/>
            </a:pPr>
            <a:r>
              <a:rPr lang="en">
                <a:latin typeface="Times New Roman"/>
                <a:ea typeface="Times New Roman"/>
                <a:cs typeface="Times New Roman"/>
                <a:sym typeface="Times New Roman"/>
              </a:rPr>
              <a:t>Limiting self attention to non overlapping local windows(collection of patches), and </a:t>
            </a:r>
            <a:r>
              <a:rPr lang="en">
                <a:latin typeface="Times New Roman"/>
                <a:ea typeface="Times New Roman"/>
                <a:cs typeface="Times New Roman"/>
                <a:sym typeface="Times New Roman"/>
              </a:rPr>
              <a:t>achieving</a:t>
            </a:r>
            <a:r>
              <a:rPr lang="en">
                <a:latin typeface="Times New Roman"/>
                <a:ea typeface="Times New Roman"/>
                <a:cs typeface="Times New Roman"/>
                <a:sym typeface="Times New Roman"/>
              </a:rPr>
              <a:t> global context by cross window connection through a </a:t>
            </a:r>
            <a:r>
              <a:rPr lang="en">
                <a:latin typeface="Times New Roman"/>
                <a:ea typeface="Times New Roman"/>
                <a:cs typeface="Times New Roman"/>
                <a:sym typeface="Times New Roman"/>
              </a:rPr>
              <a:t>phenomenon</a:t>
            </a:r>
            <a:r>
              <a:rPr lang="en">
                <a:latin typeface="Times New Roman"/>
                <a:ea typeface="Times New Roman"/>
                <a:cs typeface="Times New Roman"/>
                <a:sym typeface="Times New Roman"/>
              </a:rPr>
              <a:t> - </a:t>
            </a:r>
            <a:r>
              <a:rPr b="1" lang="en">
                <a:latin typeface="Times New Roman"/>
                <a:ea typeface="Times New Roman"/>
                <a:cs typeface="Times New Roman"/>
                <a:sym typeface="Times New Roman"/>
              </a:rPr>
              <a:t>shifted window</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 Thus demonstrated the same potential of ViT by linear computation complexity instead of quadratic computation</a:t>
            </a:r>
            <a:endParaRPr>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lang="en">
                <a:latin typeface="Times New Roman"/>
                <a:ea typeface="Times New Roman"/>
                <a:cs typeface="Times New Roman"/>
                <a:sym typeface="Times New Roman"/>
              </a:rPr>
              <a:t>Shifted window</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Windows displaced by cyclic fashion</a:t>
            </a:r>
            <a:endParaRPr>
              <a:latin typeface="Times New Roman"/>
              <a:ea typeface="Times New Roman"/>
              <a:cs typeface="Times New Roman"/>
              <a:sym typeface="Times New Roman"/>
            </a:endParaRPr>
          </a:p>
          <a:p>
            <a:pPr indent="-342900" lvl="1" marL="914400" rtl="0" algn="l">
              <a:spcBef>
                <a:spcPts val="0"/>
              </a:spcBef>
              <a:spcAft>
                <a:spcPts val="0"/>
              </a:spcAft>
              <a:buSzPts val="1800"/>
              <a:buFont typeface="Times New Roman"/>
              <a:buChar char="○"/>
            </a:pPr>
            <a:r>
              <a:rPr lang="en">
                <a:latin typeface="Times New Roman"/>
                <a:ea typeface="Times New Roman"/>
                <a:cs typeface="Times New Roman"/>
                <a:sym typeface="Times New Roman"/>
              </a:rPr>
              <a:t>All query patches </a:t>
            </a:r>
            <a:r>
              <a:rPr lang="en">
                <a:latin typeface="Times New Roman"/>
                <a:ea typeface="Times New Roman"/>
                <a:cs typeface="Times New Roman"/>
                <a:sym typeface="Times New Roman"/>
              </a:rPr>
              <a:t>within</a:t>
            </a:r>
            <a:r>
              <a:rPr lang="en">
                <a:latin typeface="Times New Roman"/>
                <a:ea typeface="Times New Roman"/>
                <a:cs typeface="Times New Roman"/>
                <a:sym typeface="Times New Roman"/>
              </a:rPr>
              <a:t> a window share same key</a:t>
            </a:r>
            <a:endParaRPr>
              <a:latin typeface="Times New Roman"/>
              <a:ea typeface="Times New Roman"/>
              <a:cs typeface="Times New Roman"/>
              <a:sym typeface="Times New Roman"/>
            </a:endParaRPr>
          </a:p>
          <a:p>
            <a:pPr indent="0" lvl="0" marL="914400" rtl="0" algn="l">
              <a:spcBef>
                <a:spcPts val="600"/>
              </a:spcBef>
              <a:spcAft>
                <a:spcPts val="0"/>
              </a:spcAft>
              <a:buNone/>
            </a:pPr>
            <a:r>
              <a:rPr lang="en">
                <a:latin typeface="Times New Roman"/>
                <a:ea typeface="Times New Roman"/>
                <a:cs typeface="Times New Roman"/>
                <a:sym typeface="Times New Roman"/>
              </a:rPr>
              <a:t>Set (lower latency compared to sliding window)</a:t>
            </a:r>
            <a:endParaRPr>
              <a:latin typeface="Times New Roman"/>
              <a:ea typeface="Times New Roman"/>
              <a:cs typeface="Times New Roman"/>
              <a:sym typeface="Times New Roman"/>
            </a:endParaRPr>
          </a:p>
        </p:txBody>
      </p:sp>
      <p:pic>
        <p:nvPicPr>
          <p:cNvPr id="724" name="Google Shape;724;p48"/>
          <p:cNvPicPr preferRelativeResize="0"/>
          <p:nvPr/>
        </p:nvPicPr>
        <p:blipFill>
          <a:blip r:embed="rId3">
            <a:alphaModFix/>
          </a:blip>
          <a:stretch>
            <a:fillRect/>
          </a:stretch>
        </p:blipFill>
        <p:spPr>
          <a:xfrm>
            <a:off x="5864500" y="3157175"/>
            <a:ext cx="2837800" cy="895325"/>
          </a:xfrm>
          <a:prstGeom prst="rect">
            <a:avLst/>
          </a:prstGeom>
          <a:noFill/>
          <a:ln>
            <a:noFill/>
          </a:ln>
        </p:spPr>
      </p:pic>
      <p:sp>
        <p:nvSpPr>
          <p:cNvPr id="725" name="Google Shape;725;p48"/>
          <p:cNvSpPr txBox="1"/>
          <p:nvPr/>
        </p:nvSpPr>
        <p:spPr>
          <a:xfrm>
            <a:off x="6292500" y="3971375"/>
            <a:ext cx="1981800" cy="2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M- window </a:t>
            </a:r>
            <a:r>
              <a:rPr lang="en" sz="1800">
                <a:solidFill>
                  <a:srgbClr val="434343"/>
                </a:solidFill>
                <a:latin typeface="Times New Roman"/>
                <a:ea typeface="Times New Roman"/>
                <a:cs typeface="Times New Roman"/>
                <a:sym typeface="Times New Roman"/>
              </a:rPr>
              <a:t>dimension</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31"/>
          <p:cNvSpPr txBox="1"/>
          <p:nvPr>
            <p:ph type="title"/>
          </p:nvPr>
        </p:nvSpPr>
        <p:spPr>
          <a:xfrm>
            <a:off x="394890" y="-10"/>
            <a:ext cx="7236900" cy="668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latin typeface="Times New Roman"/>
                <a:ea typeface="Times New Roman"/>
                <a:cs typeface="Times New Roman"/>
                <a:sym typeface="Times New Roman"/>
              </a:rPr>
              <a:t>Outline</a:t>
            </a:r>
            <a:endParaRPr>
              <a:latin typeface="Times New Roman"/>
              <a:ea typeface="Times New Roman"/>
              <a:cs typeface="Times New Roman"/>
              <a:sym typeface="Times New Roman"/>
            </a:endParaRPr>
          </a:p>
        </p:txBody>
      </p:sp>
      <p:sp>
        <p:nvSpPr>
          <p:cNvPr id="612" name="Google Shape;612;p31"/>
          <p:cNvSpPr txBox="1"/>
          <p:nvPr>
            <p:ph idx="1" type="body"/>
          </p:nvPr>
        </p:nvSpPr>
        <p:spPr>
          <a:xfrm>
            <a:off x="394750" y="555280"/>
            <a:ext cx="7237200" cy="4150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600"/>
              </a:spcBef>
              <a:spcAft>
                <a:spcPts val="0"/>
              </a:spcAft>
              <a:buSzPts val="1800"/>
              <a:buChar char="❖"/>
            </a:pPr>
            <a:r>
              <a:rPr lang="en">
                <a:latin typeface="Times New Roman"/>
                <a:ea typeface="Times New Roman"/>
                <a:cs typeface="Times New Roman"/>
                <a:sym typeface="Times New Roman"/>
              </a:rPr>
              <a:t>Motivation and </a:t>
            </a:r>
            <a:r>
              <a:rPr lang="en">
                <a:latin typeface="Times New Roman"/>
                <a:ea typeface="Times New Roman"/>
                <a:cs typeface="Times New Roman"/>
                <a:sym typeface="Times New Roman"/>
              </a:rPr>
              <a:t>Problem Description</a:t>
            </a:r>
            <a:endParaRPr>
              <a:latin typeface="Times New Roman"/>
              <a:ea typeface="Times New Roman"/>
              <a:cs typeface="Times New Roman"/>
              <a:sym typeface="Times New Roman"/>
            </a:endParaRPr>
          </a:p>
          <a:p>
            <a:pPr indent="-342900" lvl="0" marL="457200" rtl="0" algn="l">
              <a:lnSpc>
                <a:spcPct val="100000"/>
              </a:lnSpc>
              <a:spcBef>
                <a:spcPts val="600"/>
              </a:spcBef>
              <a:spcAft>
                <a:spcPts val="0"/>
              </a:spcAft>
              <a:buSzPts val="1800"/>
              <a:buChar char="❖"/>
            </a:pPr>
            <a:r>
              <a:rPr lang="en">
                <a:latin typeface="Times New Roman"/>
                <a:ea typeface="Times New Roman"/>
                <a:cs typeface="Times New Roman"/>
                <a:sym typeface="Times New Roman"/>
              </a:rPr>
              <a:t>Data Set Description</a:t>
            </a:r>
            <a:endParaRPr>
              <a:latin typeface="Times New Roman"/>
              <a:ea typeface="Times New Roman"/>
              <a:cs typeface="Times New Roman"/>
              <a:sym typeface="Times New Roman"/>
            </a:endParaRPr>
          </a:p>
          <a:p>
            <a:pPr indent="-342900" lvl="1" marL="9144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Motivation to use this dataset</a:t>
            </a:r>
            <a:endParaRPr>
              <a:latin typeface="Times New Roman"/>
              <a:ea typeface="Times New Roman"/>
              <a:cs typeface="Times New Roman"/>
              <a:sym typeface="Times New Roman"/>
            </a:endParaRPr>
          </a:p>
          <a:p>
            <a:pPr indent="-342900" lvl="1" marL="9144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Sample images</a:t>
            </a:r>
            <a:endParaRPr>
              <a:latin typeface="Times New Roman"/>
              <a:ea typeface="Times New Roman"/>
              <a:cs typeface="Times New Roman"/>
              <a:sym typeface="Times New Roman"/>
            </a:endParaRPr>
          </a:p>
          <a:p>
            <a:pPr indent="-342900" lvl="0" marL="457200" rtl="0" algn="l">
              <a:lnSpc>
                <a:spcPct val="100000"/>
              </a:lnSpc>
              <a:spcBef>
                <a:spcPts val="600"/>
              </a:spcBef>
              <a:spcAft>
                <a:spcPts val="0"/>
              </a:spcAft>
              <a:buSzPts val="1800"/>
              <a:buChar char="❖"/>
            </a:pPr>
            <a:r>
              <a:rPr lang="en">
                <a:latin typeface="Times New Roman"/>
                <a:ea typeface="Times New Roman"/>
                <a:cs typeface="Times New Roman"/>
                <a:sym typeface="Times New Roman"/>
              </a:rPr>
              <a:t>Algorithms</a:t>
            </a:r>
            <a:endParaRPr>
              <a:latin typeface="Times New Roman"/>
              <a:ea typeface="Times New Roman"/>
              <a:cs typeface="Times New Roman"/>
              <a:sym typeface="Times New Roman"/>
            </a:endParaRPr>
          </a:p>
          <a:p>
            <a:pPr indent="-342900" lvl="1" marL="9144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Vision Transformer</a:t>
            </a:r>
            <a:endParaRPr>
              <a:latin typeface="Times New Roman"/>
              <a:ea typeface="Times New Roman"/>
              <a:cs typeface="Times New Roman"/>
              <a:sym typeface="Times New Roman"/>
            </a:endParaRPr>
          </a:p>
          <a:p>
            <a:pPr indent="-342900" lvl="1" marL="914400" rtl="0" algn="l">
              <a:lnSpc>
                <a:spcPct val="100000"/>
              </a:lnSpc>
              <a:spcBef>
                <a:spcPts val="600"/>
              </a:spcBef>
              <a:spcAft>
                <a:spcPts val="0"/>
              </a:spcAft>
              <a:buSzPts val="1800"/>
              <a:buFont typeface="Times New Roman"/>
              <a:buChar char="➢"/>
            </a:pPr>
            <a:r>
              <a:rPr lang="en">
                <a:latin typeface="Times New Roman"/>
                <a:ea typeface="Times New Roman"/>
                <a:cs typeface="Times New Roman"/>
                <a:sym typeface="Times New Roman"/>
              </a:rPr>
              <a:t>Swin Transformer</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Evaluation metrics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Conclusion and Future works</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Font typeface="Times New Roman"/>
              <a:buChar char="❖"/>
            </a:pPr>
            <a:r>
              <a:rPr lang="en">
                <a:latin typeface="Times New Roman"/>
                <a:ea typeface="Times New Roman"/>
                <a:cs typeface="Times New Roman"/>
                <a:sym typeface="Times New Roman"/>
              </a:rPr>
              <a:t>References</a:t>
            </a:r>
            <a:endParaRPr>
              <a:latin typeface="Times New Roman"/>
              <a:ea typeface="Times New Roman"/>
              <a:cs typeface="Times New Roman"/>
              <a:sym typeface="Times New Roman"/>
            </a:endParaRPr>
          </a:p>
          <a:p>
            <a:pPr indent="0" lvl="0" marL="0" rtl="0" algn="l">
              <a:lnSpc>
                <a:spcPct val="100000"/>
              </a:lnSpc>
              <a:spcBef>
                <a:spcPts val="600"/>
              </a:spcBef>
              <a:spcAft>
                <a:spcPts val="0"/>
              </a:spcAft>
              <a:buNone/>
            </a:pPr>
            <a:r>
              <a:t/>
            </a:r>
            <a:endParaRPr>
              <a:latin typeface="Times New Roman"/>
              <a:ea typeface="Times New Roman"/>
              <a:cs typeface="Times New Roman"/>
              <a:sym typeface="Times New Roman"/>
            </a:endParaRPr>
          </a:p>
          <a:p>
            <a:pPr indent="0" lvl="0" marL="457200" rtl="0" algn="l">
              <a:lnSpc>
                <a:spcPct val="100000"/>
              </a:lnSpc>
              <a:spcBef>
                <a:spcPts val="600"/>
              </a:spcBef>
              <a:spcAft>
                <a:spcPts val="0"/>
              </a:spcAft>
              <a:buNone/>
            </a:pPr>
            <a:r>
              <a:t/>
            </a:r>
            <a:endParaRPr>
              <a:latin typeface="Times New Roman"/>
              <a:ea typeface="Times New Roman"/>
              <a:cs typeface="Times New Roman"/>
              <a:sym typeface="Times New Roman"/>
            </a:endParaRPr>
          </a:p>
          <a:p>
            <a:pPr indent="0" lvl="0" marL="0" rtl="0" algn="l">
              <a:lnSpc>
                <a:spcPct val="100000"/>
              </a:lnSpc>
              <a:spcBef>
                <a:spcPts val="600"/>
              </a:spcBef>
              <a:spcAft>
                <a:spcPts val="0"/>
              </a:spcAft>
              <a:buNone/>
            </a:pPr>
            <a:r>
              <a:t/>
            </a:r>
            <a:endParaRPr>
              <a:latin typeface="Times New Roman"/>
              <a:ea typeface="Times New Roman"/>
              <a:cs typeface="Times New Roman"/>
              <a:sym typeface="Times New Roman"/>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49"/>
          <p:cNvSpPr txBox="1"/>
          <p:nvPr>
            <p:ph type="title"/>
          </p:nvPr>
        </p:nvSpPr>
        <p:spPr>
          <a:xfrm>
            <a:off x="109775" y="99300"/>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High level Architecture</a:t>
            </a:r>
            <a:endParaRPr>
              <a:latin typeface="Times New Roman"/>
              <a:ea typeface="Times New Roman"/>
              <a:cs typeface="Times New Roman"/>
              <a:sym typeface="Times New Roman"/>
            </a:endParaRPr>
          </a:p>
        </p:txBody>
      </p:sp>
      <p:sp>
        <p:nvSpPr>
          <p:cNvPr id="731" name="Google Shape;731;p49"/>
          <p:cNvSpPr txBox="1"/>
          <p:nvPr>
            <p:ph idx="1" type="body"/>
          </p:nvPr>
        </p:nvSpPr>
        <p:spPr>
          <a:xfrm>
            <a:off x="679950" y="1724600"/>
            <a:ext cx="7419300" cy="290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sp>
        <p:nvSpPr>
          <p:cNvPr id="732" name="Google Shape;732;p49"/>
          <p:cNvSpPr/>
          <p:nvPr/>
        </p:nvSpPr>
        <p:spPr>
          <a:xfrm>
            <a:off x="171650" y="845600"/>
            <a:ext cx="1719600" cy="8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Shifted window based MSA</a:t>
            </a:r>
            <a:endParaRPr>
              <a:latin typeface="Roboto Light"/>
              <a:ea typeface="Roboto Light"/>
              <a:cs typeface="Roboto Light"/>
              <a:sym typeface="Roboto Light"/>
            </a:endParaRPr>
          </a:p>
        </p:txBody>
      </p:sp>
      <p:sp>
        <p:nvSpPr>
          <p:cNvPr id="733" name="Google Shape;733;p49"/>
          <p:cNvSpPr/>
          <p:nvPr/>
        </p:nvSpPr>
        <p:spPr>
          <a:xfrm>
            <a:off x="2219163" y="845600"/>
            <a:ext cx="1480500" cy="879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2 layer MLP</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(GELU non linear)</a:t>
            </a:r>
            <a:endParaRPr>
              <a:latin typeface="Roboto Light"/>
              <a:ea typeface="Roboto Light"/>
              <a:cs typeface="Roboto Light"/>
              <a:sym typeface="Roboto Light"/>
            </a:endParaRPr>
          </a:p>
        </p:txBody>
      </p:sp>
      <p:sp>
        <p:nvSpPr>
          <p:cNvPr id="734" name="Google Shape;734;p49"/>
          <p:cNvSpPr/>
          <p:nvPr/>
        </p:nvSpPr>
        <p:spPr>
          <a:xfrm>
            <a:off x="4245000" y="856400"/>
            <a:ext cx="1287900" cy="8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Linear norm.</a:t>
            </a:r>
            <a:endParaRPr>
              <a:latin typeface="Roboto Light"/>
              <a:ea typeface="Roboto Light"/>
              <a:cs typeface="Roboto Light"/>
              <a:sym typeface="Roboto Light"/>
            </a:endParaRPr>
          </a:p>
          <a:p>
            <a:pPr indent="0" lvl="0" marL="0" rtl="0" algn="ctr">
              <a:spcBef>
                <a:spcPts val="0"/>
              </a:spcBef>
              <a:spcAft>
                <a:spcPts val="0"/>
              </a:spcAft>
              <a:buNone/>
            </a:pPr>
            <a:r>
              <a:rPr lang="en">
                <a:latin typeface="Roboto Light"/>
                <a:ea typeface="Roboto Light"/>
                <a:cs typeface="Roboto Light"/>
                <a:sym typeface="Roboto Light"/>
              </a:rPr>
              <a:t>(applied before MSA)</a:t>
            </a:r>
            <a:endParaRPr>
              <a:latin typeface="Roboto Light"/>
              <a:ea typeface="Roboto Light"/>
              <a:cs typeface="Roboto Light"/>
              <a:sym typeface="Roboto Light"/>
            </a:endParaRPr>
          </a:p>
        </p:txBody>
      </p:sp>
      <p:cxnSp>
        <p:nvCxnSpPr>
          <p:cNvPr id="735" name="Google Shape;735;p49"/>
          <p:cNvCxnSpPr>
            <a:stCxn id="732" idx="3"/>
            <a:endCxn id="733" idx="1"/>
          </p:cNvCxnSpPr>
          <p:nvPr/>
        </p:nvCxnSpPr>
        <p:spPr>
          <a:xfrm>
            <a:off x="1891250" y="1285100"/>
            <a:ext cx="327900" cy="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49"/>
          <p:cNvCxnSpPr>
            <a:stCxn id="732" idx="3"/>
            <a:endCxn id="733" idx="1"/>
          </p:cNvCxnSpPr>
          <p:nvPr/>
        </p:nvCxnSpPr>
        <p:spPr>
          <a:xfrm>
            <a:off x="1891250" y="1285100"/>
            <a:ext cx="327900" cy="0"/>
          </a:xfrm>
          <a:prstGeom prst="straightConnector1">
            <a:avLst/>
          </a:prstGeom>
          <a:noFill/>
          <a:ln cap="flat" cmpd="sng" w="9525">
            <a:solidFill>
              <a:schemeClr val="dk2"/>
            </a:solidFill>
            <a:prstDash val="solid"/>
            <a:round/>
            <a:headEnd len="med" w="med" type="none"/>
            <a:tailEnd len="med" w="med" type="triangle"/>
          </a:ln>
        </p:spPr>
      </p:cxnSp>
      <p:cxnSp>
        <p:nvCxnSpPr>
          <p:cNvPr id="737" name="Google Shape;737;p49"/>
          <p:cNvCxnSpPr>
            <a:stCxn id="733" idx="3"/>
            <a:endCxn id="734" idx="1"/>
          </p:cNvCxnSpPr>
          <p:nvPr/>
        </p:nvCxnSpPr>
        <p:spPr>
          <a:xfrm>
            <a:off x="3699663" y="1285100"/>
            <a:ext cx="545400" cy="0"/>
          </a:xfrm>
          <a:prstGeom prst="straightConnector1">
            <a:avLst/>
          </a:prstGeom>
          <a:noFill/>
          <a:ln cap="flat" cmpd="sng" w="9525">
            <a:solidFill>
              <a:schemeClr val="dk2"/>
            </a:solidFill>
            <a:prstDash val="solid"/>
            <a:round/>
            <a:headEnd len="med" w="med" type="none"/>
            <a:tailEnd len="med" w="med" type="triangle"/>
          </a:ln>
        </p:spPr>
      </p:cxnSp>
      <p:sp>
        <p:nvSpPr>
          <p:cNvPr id="738" name="Google Shape;738;p49"/>
          <p:cNvSpPr txBox="1"/>
          <p:nvPr/>
        </p:nvSpPr>
        <p:spPr>
          <a:xfrm>
            <a:off x="171650" y="2103425"/>
            <a:ext cx="5845800" cy="25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Positional embedding</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1.</a:t>
            </a:r>
            <a:r>
              <a:rPr lang="en" sz="1800" u="sng">
                <a:solidFill>
                  <a:srgbClr val="434343"/>
                </a:solidFill>
                <a:latin typeface="Times New Roman"/>
                <a:ea typeface="Times New Roman"/>
                <a:cs typeface="Times New Roman"/>
                <a:sym typeface="Times New Roman"/>
              </a:rPr>
              <a:t>Absolute positional embedding</a:t>
            </a:r>
            <a:r>
              <a:rPr lang="en" sz="1800">
                <a:solidFill>
                  <a:srgbClr val="434343"/>
                </a:solidFill>
                <a:latin typeface="Times New Roman"/>
                <a:ea typeface="Times New Roman"/>
                <a:cs typeface="Times New Roman"/>
                <a:sym typeface="Times New Roman"/>
              </a:rPr>
              <a:t>:  provides info about exact position of tokens( drops performance)</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2. </a:t>
            </a:r>
            <a:r>
              <a:rPr lang="en" sz="1800" u="sng">
                <a:solidFill>
                  <a:srgbClr val="434343"/>
                </a:solidFill>
                <a:latin typeface="Times New Roman"/>
                <a:ea typeface="Times New Roman"/>
                <a:cs typeface="Times New Roman"/>
                <a:sym typeface="Times New Roman"/>
              </a:rPr>
              <a:t>Relative positional embedding: </a:t>
            </a:r>
            <a:r>
              <a:rPr lang="en" sz="1800">
                <a:solidFill>
                  <a:srgbClr val="434343"/>
                </a:solidFill>
                <a:latin typeface="Times New Roman"/>
                <a:ea typeface="Times New Roman"/>
                <a:cs typeface="Times New Roman"/>
                <a:sym typeface="Times New Roman"/>
              </a:rPr>
              <a:t>distance between takens(allows model to capture </a:t>
            </a:r>
            <a:r>
              <a:rPr lang="en" sz="1800">
                <a:solidFill>
                  <a:srgbClr val="434343"/>
                </a:solidFill>
                <a:latin typeface="Times New Roman"/>
                <a:ea typeface="Times New Roman"/>
                <a:cs typeface="Times New Roman"/>
                <a:sym typeface="Times New Roman"/>
              </a:rPr>
              <a:t>patterns</a:t>
            </a:r>
            <a:r>
              <a:rPr lang="en" sz="1800">
                <a:solidFill>
                  <a:srgbClr val="434343"/>
                </a:solidFill>
                <a:latin typeface="Times New Roman"/>
                <a:ea typeface="Times New Roman"/>
                <a:cs typeface="Times New Roman"/>
                <a:sym typeface="Times New Roman"/>
              </a:rPr>
              <a:t> and dependencies) - Implemented</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p:txBody>
      </p:sp>
      <p:pic>
        <p:nvPicPr>
          <p:cNvPr id="739" name="Google Shape;739;p49"/>
          <p:cNvPicPr preferRelativeResize="0"/>
          <p:nvPr/>
        </p:nvPicPr>
        <p:blipFill>
          <a:blip r:embed="rId3">
            <a:alphaModFix/>
          </a:blip>
          <a:stretch>
            <a:fillRect/>
          </a:stretch>
        </p:blipFill>
        <p:spPr>
          <a:xfrm>
            <a:off x="953550" y="3823025"/>
            <a:ext cx="4011718" cy="494500"/>
          </a:xfrm>
          <a:prstGeom prst="rect">
            <a:avLst/>
          </a:prstGeom>
          <a:noFill/>
          <a:ln>
            <a:noFill/>
          </a:ln>
        </p:spPr>
      </p:pic>
      <p:pic>
        <p:nvPicPr>
          <p:cNvPr id="740" name="Google Shape;740;p49"/>
          <p:cNvPicPr preferRelativeResize="0"/>
          <p:nvPr/>
        </p:nvPicPr>
        <p:blipFill>
          <a:blip r:embed="rId4">
            <a:alphaModFix/>
          </a:blip>
          <a:stretch>
            <a:fillRect/>
          </a:stretch>
        </p:blipFill>
        <p:spPr>
          <a:xfrm>
            <a:off x="5832600" y="298550"/>
            <a:ext cx="3198700" cy="343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0"/>
          <p:cNvSpPr txBox="1"/>
          <p:nvPr>
            <p:ph type="title"/>
          </p:nvPr>
        </p:nvSpPr>
        <p:spPr>
          <a:xfrm>
            <a:off x="230100" y="144475"/>
            <a:ext cx="7236900" cy="668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solidFill>
                  <a:schemeClr val="dk1"/>
                </a:solidFill>
                <a:latin typeface="Times New Roman"/>
                <a:ea typeface="Times New Roman"/>
                <a:cs typeface="Times New Roman"/>
                <a:sym typeface="Times New Roman"/>
              </a:rPr>
              <a:t>2 .Swin </a:t>
            </a:r>
            <a:r>
              <a:rPr lang="en">
                <a:solidFill>
                  <a:schemeClr val="dk1"/>
                </a:solidFill>
                <a:latin typeface="Times New Roman"/>
                <a:ea typeface="Times New Roman"/>
                <a:cs typeface="Times New Roman"/>
                <a:sym typeface="Times New Roman"/>
              </a:rPr>
              <a:t>Transformer (ViT)</a:t>
            </a:r>
            <a:endParaRPr>
              <a:solidFill>
                <a:schemeClr val="dk1"/>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b="0" lang="en" sz="1800" u="sng">
                <a:solidFill>
                  <a:schemeClr val="dk1"/>
                </a:solidFill>
                <a:latin typeface="Times New Roman"/>
                <a:ea typeface="Times New Roman"/>
                <a:cs typeface="Times New Roman"/>
                <a:sym typeface="Times New Roman"/>
              </a:rPr>
              <a:t>Architecture and Hyper parameters details</a:t>
            </a:r>
            <a:endParaRPr sz="1800">
              <a:latin typeface="Times New Roman"/>
              <a:ea typeface="Times New Roman"/>
              <a:cs typeface="Times New Roman"/>
              <a:sym typeface="Times New Roman"/>
            </a:endParaRPr>
          </a:p>
        </p:txBody>
      </p:sp>
      <p:sp>
        <p:nvSpPr>
          <p:cNvPr id="746" name="Google Shape;746;p50"/>
          <p:cNvSpPr txBox="1"/>
          <p:nvPr/>
        </p:nvSpPr>
        <p:spPr>
          <a:xfrm>
            <a:off x="310575" y="1054125"/>
            <a:ext cx="3817200" cy="42027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Input size : 224*224*3</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Number of Swin-Transformer blocks = 2</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Embedding dimension = 96</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Depths of each Swin-T transformer layer=[2,2,6,2]</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No. of attention layer in each layer= [3,6,12,24]</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mlp_dropout = 0</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Patch size = 4*4</a:t>
            </a:r>
            <a:endParaRPr sz="1800">
              <a:solidFill>
                <a:srgbClr val="434343"/>
              </a:solidFill>
              <a:latin typeface="Times New Roman"/>
              <a:ea typeface="Times New Roman"/>
              <a:cs typeface="Times New Roman"/>
              <a:sym typeface="Times New Roman"/>
            </a:endParaRPr>
          </a:p>
        </p:txBody>
      </p:sp>
      <p:sp>
        <p:nvSpPr>
          <p:cNvPr id="747" name="Google Shape;747;p50"/>
          <p:cNvSpPr txBox="1"/>
          <p:nvPr/>
        </p:nvSpPr>
        <p:spPr>
          <a:xfrm>
            <a:off x="4956000" y="1054125"/>
            <a:ext cx="3038400" cy="3215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Optimizer: Adam</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Initial learning rate = 0.0001,0.001</a:t>
            </a:r>
            <a:endParaRPr sz="1800">
              <a:solidFill>
                <a:srgbClr val="434343"/>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434343"/>
              </a:buClr>
              <a:buSzPts val="1800"/>
              <a:buFont typeface="Times New Roman"/>
              <a:buChar char="●"/>
            </a:pPr>
            <a:r>
              <a:rPr lang="en" sz="1800">
                <a:solidFill>
                  <a:srgbClr val="434343"/>
                </a:solidFill>
                <a:latin typeface="Times New Roman"/>
                <a:ea typeface="Times New Roman"/>
                <a:cs typeface="Times New Roman"/>
                <a:sym typeface="Times New Roman"/>
              </a:rPr>
              <a:t>Weight decay = 0.0003, 0.01</a:t>
            </a:r>
            <a:endParaRPr sz="1800">
              <a:solidFill>
                <a:srgbClr val="434343"/>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1"/>
          <p:cNvSpPr txBox="1"/>
          <p:nvPr>
            <p:ph type="title"/>
          </p:nvPr>
        </p:nvSpPr>
        <p:spPr>
          <a:xfrm>
            <a:off x="235400" y="87250"/>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Training Graphs (</a:t>
            </a:r>
            <a:r>
              <a:rPr lang="en">
                <a:latin typeface="Times New Roman"/>
                <a:ea typeface="Times New Roman"/>
                <a:cs typeface="Times New Roman"/>
                <a:sym typeface="Times New Roman"/>
              </a:rPr>
              <a:t>Swin Transformer)</a:t>
            </a:r>
            <a:endParaRPr b="0">
              <a:latin typeface="Times New Roman"/>
              <a:ea typeface="Times New Roman"/>
              <a:cs typeface="Times New Roman"/>
              <a:sym typeface="Times New Roman"/>
            </a:endParaRPr>
          </a:p>
        </p:txBody>
      </p:sp>
      <p:sp>
        <p:nvSpPr>
          <p:cNvPr id="753" name="Google Shape;753;p51"/>
          <p:cNvSpPr txBox="1"/>
          <p:nvPr>
            <p:ph idx="1" type="body"/>
          </p:nvPr>
        </p:nvSpPr>
        <p:spPr>
          <a:xfrm>
            <a:off x="953550" y="1613275"/>
            <a:ext cx="7236900" cy="2902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754" name="Google Shape;754;p51"/>
          <p:cNvPicPr preferRelativeResize="0"/>
          <p:nvPr/>
        </p:nvPicPr>
        <p:blipFill>
          <a:blip r:embed="rId3">
            <a:alphaModFix/>
          </a:blip>
          <a:stretch>
            <a:fillRect/>
          </a:stretch>
        </p:blipFill>
        <p:spPr>
          <a:xfrm>
            <a:off x="743375" y="1235525"/>
            <a:ext cx="2418301" cy="1825900"/>
          </a:xfrm>
          <a:prstGeom prst="rect">
            <a:avLst/>
          </a:prstGeom>
          <a:noFill/>
          <a:ln>
            <a:noFill/>
          </a:ln>
        </p:spPr>
      </p:pic>
      <p:pic>
        <p:nvPicPr>
          <p:cNvPr id="755" name="Google Shape;755;p51"/>
          <p:cNvPicPr preferRelativeResize="0"/>
          <p:nvPr/>
        </p:nvPicPr>
        <p:blipFill>
          <a:blip r:embed="rId4">
            <a:alphaModFix/>
          </a:blip>
          <a:stretch>
            <a:fillRect/>
          </a:stretch>
        </p:blipFill>
        <p:spPr>
          <a:xfrm>
            <a:off x="5318150" y="1335250"/>
            <a:ext cx="2154150" cy="1626445"/>
          </a:xfrm>
          <a:prstGeom prst="rect">
            <a:avLst/>
          </a:prstGeom>
          <a:noFill/>
          <a:ln>
            <a:noFill/>
          </a:ln>
        </p:spPr>
      </p:pic>
      <p:pic>
        <p:nvPicPr>
          <p:cNvPr id="756" name="Google Shape;756;p51"/>
          <p:cNvPicPr preferRelativeResize="0"/>
          <p:nvPr/>
        </p:nvPicPr>
        <p:blipFill rotWithShape="1">
          <a:blip r:embed="rId5">
            <a:alphaModFix/>
          </a:blip>
          <a:srcRect b="0" l="0" r="0" t="0"/>
          <a:stretch/>
        </p:blipFill>
        <p:spPr>
          <a:xfrm>
            <a:off x="743375" y="3029675"/>
            <a:ext cx="2308374" cy="1714685"/>
          </a:xfrm>
          <a:prstGeom prst="rect">
            <a:avLst/>
          </a:prstGeom>
          <a:noFill/>
          <a:ln>
            <a:noFill/>
          </a:ln>
        </p:spPr>
      </p:pic>
      <p:pic>
        <p:nvPicPr>
          <p:cNvPr id="757" name="Google Shape;757;p51"/>
          <p:cNvPicPr preferRelativeResize="0"/>
          <p:nvPr/>
        </p:nvPicPr>
        <p:blipFill>
          <a:blip r:embed="rId6">
            <a:alphaModFix/>
          </a:blip>
          <a:stretch>
            <a:fillRect/>
          </a:stretch>
        </p:blipFill>
        <p:spPr>
          <a:xfrm>
            <a:off x="5318150" y="3029674"/>
            <a:ext cx="2154150" cy="1626436"/>
          </a:xfrm>
          <a:prstGeom prst="rect">
            <a:avLst/>
          </a:prstGeom>
          <a:noFill/>
          <a:ln>
            <a:noFill/>
          </a:ln>
        </p:spPr>
      </p:pic>
      <p:sp>
        <p:nvSpPr>
          <p:cNvPr id="758" name="Google Shape;758;p51"/>
          <p:cNvSpPr txBox="1"/>
          <p:nvPr/>
        </p:nvSpPr>
        <p:spPr>
          <a:xfrm>
            <a:off x="470425" y="880775"/>
            <a:ext cx="32466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Train and test accuracy plot </a:t>
            </a:r>
            <a:endParaRPr sz="1800">
              <a:solidFill>
                <a:srgbClr val="434343"/>
              </a:solidFill>
              <a:latin typeface="Times New Roman"/>
              <a:ea typeface="Times New Roman"/>
              <a:cs typeface="Times New Roman"/>
              <a:sym typeface="Times New Roman"/>
            </a:endParaRPr>
          </a:p>
        </p:txBody>
      </p:sp>
      <p:sp>
        <p:nvSpPr>
          <p:cNvPr id="759" name="Google Shape;759;p51"/>
          <p:cNvSpPr txBox="1"/>
          <p:nvPr/>
        </p:nvSpPr>
        <p:spPr>
          <a:xfrm>
            <a:off x="5243750" y="879975"/>
            <a:ext cx="25755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434343"/>
                </a:solidFill>
                <a:latin typeface="Times New Roman"/>
                <a:ea typeface="Times New Roman"/>
                <a:cs typeface="Times New Roman"/>
                <a:sym typeface="Times New Roman"/>
              </a:rPr>
              <a:t>Train and test loss plot</a:t>
            </a:r>
            <a:endParaRPr sz="1800">
              <a:solidFill>
                <a:srgbClr val="434343"/>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52"/>
          <p:cNvSpPr txBox="1"/>
          <p:nvPr>
            <p:ph type="ctrTitle"/>
          </p:nvPr>
        </p:nvSpPr>
        <p:spPr>
          <a:xfrm>
            <a:off x="2196600" y="2031700"/>
            <a:ext cx="41868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Evaluation Metrics</a:t>
            </a:r>
            <a:endParaRPr>
              <a:solidFill>
                <a:schemeClr val="lt1"/>
              </a:solidFill>
              <a:latin typeface="Times New Roman"/>
              <a:ea typeface="Times New Roman"/>
              <a:cs typeface="Times New Roman"/>
              <a:sym typeface="Times New Roman"/>
            </a:endParaRPr>
          </a:p>
        </p:txBody>
      </p:sp>
      <p:sp>
        <p:nvSpPr>
          <p:cNvPr id="765" name="Google Shape;765;p52"/>
          <p:cNvSpPr txBox="1"/>
          <p:nvPr/>
        </p:nvSpPr>
        <p:spPr>
          <a:xfrm>
            <a:off x="747900" y="1296450"/>
            <a:ext cx="765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434343"/>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53"/>
          <p:cNvSpPr txBox="1"/>
          <p:nvPr>
            <p:ph idx="1" type="body"/>
          </p:nvPr>
        </p:nvSpPr>
        <p:spPr>
          <a:xfrm>
            <a:off x="232375" y="170925"/>
            <a:ext cx="8643300" cy="456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latin typeface="Times New Roman"/>
                <a:ea typeface="Times New Roman"/>
                <a:cs typeface="Times New Roman"/>
                <a:sym typeface="Times New Roman"/>
              </a:rPr>
              <a:t>Vision Transformer</a:t>
            </a:r>
            <a:r>
              <a:rPr b="1" lang="en" u="sng">
                <a:latin typeface="Times New Roman"/>
                <a:ea typeface="Times New Roman"/>
                <a:cs typeface="Times New Roman"/>
                <a:sym typeface="Times New Roman"/>
              </a:rPr>
              <a:t> Train data metrics:</a:t>
            </a:r>
            <a:endParaRPr b="1" u="sng">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Overall Accuracy: 80.66</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graphicFrame>
        <p:nvGraphicFramePr>
          <p:cNvPr id="771" name="Google Shape;771;p53"/>
          <p:cNvGraphicFramePr/>
          <p:nvPr/>
        </p:nvGraphicFramePr>
        <p:xfrm>
          <a:off x="341150" y="1088200"/>
          <a:ext cx="3000000" cy="3000000"/>
        </p:xfrm>
        <a:graphic>
          <a:graphicData uri="http://schemas.openxmlformats.org/drawingml/2006/table">
            <a:tbl>
              <a:tblPr>
                <a:noFill/>
                <a:tableStyleId>{8DF57446-1620-4417-85B6-DE7FDD65ECAC}</a:tableStyleId>
              </a:tblPr>
              <a:tblGrid>
                <a:gridCol w="1141750"/>
                <a:gridCol w="1141750"/>
                <a:gridCol w="1141750"/>
                <a:gridCol w="1141750"/>
                <a:gridCol w="1141750"/>
                <a:gridCol w="1141750"/>
              </a:tblGrid>
              <a:tr h="409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Garlic Bread</a:t>
                      </a:r>
                      <a:endParaRPr/>
                    </a:p>
                  </a:txBody>
                  <a:tcPr marT="91425" marB="91425" marR="91425" marL="91425"/>
                </a:tc>
                <a:tc>
                  <a:txBody>
                    <a:bodyPr/>
                    <a:lstStyle/>
                    <a:p>
                      <a:pPr indent="0" lvl="0" marL="0" rtl="0" algn="l">
                        <a:spcBef>
                          <a:spcPts val="0"/>
                        </a:spcBef>
                        <a:spcAft>
                          <a:spcPts val="0"/>
                        </a:spcAft>
                        <a:buNone/>
                      </a:pPr>
                      <a:r>
                        <a:rPr lang="en"/>
                        <a:t>Hot Dog</a:t>
                      </a:r>
                      <a:endParaRPr/>
                    </a:p>
                  </a:txBody>
                  <a:tcPr marT="91425" marB="91425" marR="91425" marL="91425"/>
                </a:tc>
                <a:tc>
                  <a:txBody>
                    <a:bodyPr/>
                    <a:lstStyle/>
                    <a:p>
                      <a:pPr indent="0" lvl="0" marL="0" rtl="0" algn="l">
                        <a:spcBef>
                          <a:spcPts val="0"/>
                        </a:spcBef>
                        <a:spcAft>
                          <a:spcPts val="0"/>
                        </a:spcAft>
                        <a:buNone/>
                      </a:pPr>
                      <a:r>
                        <a:rPr lang="en"/>
                        <a:t>Ice cream</a:t>
                      </a:r>
                      <a:endParaRPr/>
                    </a:p>
                  </a:txBody>
                  <a:tcPr marT="91425" marB="91425" marR="91425" marL="91425"/>
                </a:tc>
                <a:tc>
                  <a:txBody>
                    <a:bodyPr/>
                    <a:lstStyle/>
                    <a:p>
                      <a:pPr indent="0" lvl="0" marL="0" rtl="0" algn="l">
                        <a:spcBef>
                          <a:spcPts val="0"/>
                        </a:spcBef>
                        <a:spcAft>
                          <a:spcPts val="0"/>
                        </a:spcAft>
                        <a:buNone/>
                      </a:pPr>
                      <a:r>
                        <a:rPr lang="en"/>
                        <a:t>Omelette </a:t>
                      </a:r>
                      <a:endParaRPr/>
                    </a:p>
                  </a:txBody>
                  <a:tcPr marT="91425" marB="91425" marR="91425" marL="91425"/>
                </a:tc>
                <a:tc>
                  <a:txBody>
                    <a:bodyPr/>
                    <a:lstStyle/>
                    <a:p>
                      <a:pPr indent="0" lvl="0" marL="0" rtl="0" algn="l">
                        <a:spcBef>
                          <a:spcPts val="0"/>
                        </a:spcBef>
                        <a:spcAft>
                          <a:spcPts val="0"/>
                        </a:spcAft>
                        <a:buNone/>
                      </a:pPr>
                      <a:r>
                        <a:rPr lang="en"/>
                        <a:t>Pizza</a:t>
                      </a:r>
                      <a:endParaRPr/>
                    </a:p>
                  </a:txBody>
                  <a:tcPr marT="91425" marB="91425" marR="91425" marL="91425"/>
                </a:tc>
              </a:tr>
              <a:tr h="409375">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78.63</a:t>
                      </a:r>
                      <a:endParaRPr/>
                    </a:p>
                  </a:txBody>
                  <a:tcPr marT="91425" marB="91425" marR="91425" marL="91425"/>
                </a:tc>
                <a:tc>
                  <a:txBody>
                    <a:bodyPr/>
                    <a:lstStyle/>
                    <a:p>
                      <a:pPr indent="0" lvl="0" marL="0" rtl="0" algn="l">
                        <a:spcBef>
                          <a:spcPts val="0"/>
                        </a:spcBef>
                        <a:spcAft>
                          <a:spcPts val="0"/>
                        </a:spcAft>
                        <a:buNone/>
                      </a:pPr>
                      <a:r>
                        <a:rPr lang="en"/>
                        <a:t>76.8</a:t>
                      </a:r>
                      <a:endParaRPr/>
                    </a:p>
                  </a:txBody>
                  <a:tcPr marT="91425" marB="91425" marR="91425" marL="91425"/>
                </a:tc>
                <a:tc>
                  <a:txBody>
                    <a:bodyPr/>
                    <a:lstStyle/>
                    <a:p>
                      <a:pPr indent="0" lvl="0" marL="0" rtl="0" algn="l">
                        <a:spcBef>
                          <a:spcPts val="0"/>
                        </a:spcBef>
                        <a:spcAft>
                          <a:spcPts val="0"/>
                        </a:spcAft>
                        <a:buNone/>
                      </a:pPr>
                      <a:r>
                        <a:rPr lang="en"/>
                        <a:t>79.65</a:t>
                      </a:r>
                      <a:endParaRPr/>
                    </a:p>
                  </a:txBody>
                  <a:tcPr marT="91425" marB="91425" marR="91425" marL="91425"/>
                </a:tc>
                <a:tc>
                  <a:txBody>
                    <a:bodyPr/>
                    <a:lstStyle/>
                    <a:p>
                      <a:pPr indent="0" lvl="0" marL="0" rtl="0" algn="l">
                        <a:spcBef>
                          <a:spcPts val="0"/>
                        </a:spcBef>
                        <a:spcAft>
                          <a:spcPts val="0"/>
                        </a:spcAft>
                        <a:buNone/>
                      </a:pPr>
                      <a:r>
                        <a:rPr lang="en"/>
                        <a:t>80.54</a:t>
                      </a:r>
                      <a:endParaRPr/>
                    </a:p>
                  </a:txBody>
                  <a:tcPr marT="91425" marB="91425" marR="91425" marL="91425"/>
                </a:tc>
                <a:tc>
                  <a:txBody>
                    <a:bodyPr/>
                    <a:lstStyle/>
                    <a:p>
                      <a:pPr indent="0" lvl="0" marL="0" rtl="0" algn="l">
                        <a:spcBef>
                          <a:spcPts val="0"/>
                        </a:spcBef>
                        <a:spcAft>
                          <a:spcPts val="0"/>
                        </a:spcAft>
                        <a:buNone/>
                      </a:pPr>
                      <a:r>
                        <a:rPr lang="en"/>
                        <a:t>88.22</a:t>
                      </a:r>
                      <a:endParaRPr/>
                    </a:p>
                  </a:txBody>
                  <a:tcPr marT="91425" marB="91425" marR="91425" marL="91425"/>
                </a:tc>
              </a:tr>
              <a:tr h="409375">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77.08</a:t>
                      </a:r>
                      <a:endParaRPr/>
                    </a:p>
                  </a:txBody>
                  <a:tcPr marT="91425" marB="91425" marR="91425" marL="91425"/>
                </a:tc>
                <a:tc>
                  <a:txBody>
                    <a:bodyPr/>
                    <a:lstStyle/>
                    <a:p>
                      <a:pPr indent="0" lvl="0" marL="0" rtl="0" algn="l">
                        <a:spcBef>
                          <a:spcPts val="0"/>
                        </a:spcBef>
                        <a:spcAft>
                          <a:spcPts val="0"/>
                        </a:spcAft>
                        <a:buNone/>
                      </a:pPr>
                      <a:r>
                        <a:rPr lang="en"/>
                        <a:t>76.77</a:t>
                      </a:r>
                      <a:endParaRPr/>
                    </a:p>
                  </a:txBody>
                  <a:tcPr marT="91425" marB="91425" marR="91425" marL="91425"/>
                </a:tc>
                <a:tc>
                  <a:txBody>
                    <a:bodyPr/>
                    <a:lstStyle/>
                    <a:p>
                      <a:pPr indent="0" lvl="0" marL="0" rtl="0" algn="l">
                        <a:spcBef>
                          <a:spcPts val="0"/>
                        </a:spcBef>
                        <a:spcAft>
                          <a:spcPts val="0"/>
                        </a:spcAft>
                        <a:buNone/>
                      </a:pPr>
                      <a:r>
                        <a:rPr lang="en"/>
                        <a:t>86.87</a:t>
                      </a:r>
                      <a:endParaRPr/>
                    </a:p>
                  </a:txBody>
                  <a:tcPr marT="91425" marB="91425" marR="91425" marL="91425"/>
                </a:tc>
                <a:tc>
                  <a:txBody>
                    <a:bodyPr/>
                    <a:lstStyle/>
                    <a:p>
                      <a:pPr indent="0" lvl="0" marL="0" rtl="0" algn="l">
                        <a:spcBef>
                          <a:spcPts val="0"/>
                        </a:spcBef>
                        <a:spcAft>
                          <a:spcPts val="0"/>
                        </a:spcAft>
                        <a:buNone/>
                      </a:pPr>
                      <a:r>
                        <a:rPr lang="en"/>
                        <a:t>80.625</a:t>
                      </a:r>
                      <a:endParaRPr/>
                    </a:p>
                  </a:txBody>
                  <a:tcPr marT="91425" marB="91425" marR="91425" marL="91425"/>
                </a:tc>
                <a:tc>
                  <a:txBody>
                    <a:bodyPr/>
                    <a:lstStyle/>
                    <a:p>
                      <a:pPr indent="0" lvl="0" marL="0" rtl="0" algn="l">
                        <a:spcBef>
                          <a:spcPts val="0"/>
                        </a:spcBef>
                        <a:spcAft>
                          <a:spcPts val="0"/>
                        </a:spcAft>
                        <a:buNone/>
                      </a:pPr>
                      <a:r>
                        <a:rPr lang="en"/>
                        <a:t>81.97</a:t>
                      </a:r>
                      <a:endParaRPr/>
                    </a:p>
                  </a:txBody>
                  <a:tcPr marT="91425" marB="91425" marR="91425" marL="91425"/>
                </a:tc>
              </a:tr>
              <a:tr h="409375">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77.85</a:t>
                      </a:r>
                      <a:endParaRPr/>
                    </a:p>
                  </a:txBody>
                  <a:tcPr marT="91425" marB="91425" marR="91425" marL="91425"/>
                </a:tc>
                <a:tc>
                  <a:txBody>
                    <a:bodyPr/>
                    <a:lstStyle/>
                    <a:p>
                      <a:pPr indent="0" lvl="0" marL="0" rtl="0" algn="l">
                        <a:spcBef>
                          <a:spcPts val="0"/>
                        </a:spcBef>
                        <a:spcAft>
                          <a:spcPts val="0"/>
                        </a:spcAft>
                        <a:buNone/>
                      </a:pPr>
                      <a:r>
                        <a:rPr lang="en"/>
                        <a:t>76.81</a:t>
                      </a:r>
                      <a:endParaRPr/>
                    </a:p>
                  </a:txBody>
                  <a:tcPr marT="91425" marB="91425" marR="91425" marL="91425"/>
                </a:tc>
                <a:tc>
                  <a:txBody>
                    <a:bodyPr/>
                    <a:lstStyle/>
                    <a:p>
                      <a:pPr indent="0" lvl="0" marL="0" rtl="0" algn="l">
                        <a:spcBef>
                          <a:spcPts val="0"/>
                        </a:spcBef>
                        <a:spcAft>
                          <a:spcPts val="0"/>
                        </a:spcAft>
                        <a:buNone/>
                      </a:pPr>
                      <a:r>
                        <a:rPr lang="en"/>
                        <a:t>83.10</a:t>
                      </a:r>
                      <a:endParaRPr/>
                    </a:p>
                  </a:txBody>
                  <a:tcPr marT="91425" marB="91425" marR="91425" marL="91425"/>
                </a:tc>
                <a:tc>
                  <a:txBody>
                    <a:bodyPr/>
                    <a:lstStyle/>
                    <a:p>
                      <a:pPr indent="0" lvl="0" marL="0" rtl="0" algn="l">
                        <a:spcBef>
                          <a:spcPts val="0"/>
                        </a:spcBef>
                        <a:spcAft>
                          <a:spcPts val="0"/>
                        </a:spcAft>
                        <a:buNone/>
                      </a:pPr>
                      <a:r>
                        <a:rPr lang="en"/>
                        <a:t>80.58</a:t>
                      </a:r>
                      <a:endParaRPr/>
                    </a:p>
                  </a:txBody>
                  <a:tcPr marT="91425" marB="91425" marR="91425" marL="91425"/>
                </a:tc>
                <a:tc>
                  <a:txBody>
                    <a:bodyPr/>
                    <a:lstStyle/>
                    <a:p>
                      <a:pPr indent="0" lvl="0" marL="0" rtl="0" algn="l">
                        <a:spcBef>
                          <a:spcPts val="0"/>
                        </a:spcBef>
                        <a:spcAft>
                          <a:spcPts val="0"/>
                        </a:spcAft>
                        <a:buNone/>
                      </a:pPr>
                      <a:r>
                        <a:rPr lang="en"/>
                        <a:t>84.98</a:t>
                      </a:r>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4"/>
          <p:cNvSpPr txBox="1"/>
          <p:nvPr>
            <p:ph idx="1" type="body"/>
          </p:nvPr>
        </p:nvSpPr>
        <p:spPr>
          <a:xfrm>
            <a:off x="232375" y="170925"/>
            <a:ext cx="8643300" cy="480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latin typeface="Times New Roman"/>
                <a:ea typeface="Times New Roman"/>
                <a:cs typeface="Times New Roman"/>
                <a:sym typeface="Times New Roman"/>
              </a:rPr>
              <a:t>Vision Transformer </a:t>
            </a:r>
            <a:r>
              <a:rPr b="1" lang="en" u="sng">
                <a:latin typeface="Times New Roman"/>
                <a:ea typeface="Times New Roman"/>
                <a:cs typeface="Times New Roman"/>
                <a:sym typeface="Times New Roman"/>
              </a:rPr>
              <a:t>Test data metrics:</a:t>
            </a:r>
            <a:endParaRPr b="1" u="sng">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Overall Accuracy: 60.5</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graphicFrame>
        <p:nvGraphicFramePr>
          <p:cNvPr id="777" name="Google Shape;777;p54"/>
          <p:cNvGraphicFramePr/>
          <p:nvPr/>
        </p:nvGraphicFramePr>
        <p:xfrm>
          <a:off x="341150" y="1088200"/>
          <a:ext cx="3000000" cy="3000000"/>
        </p:xfrm>
        <a:graphic>
          <a:graphicData uri="http://schemas.openxmlformats.org/drawingml/2006/table">
            <a:tbl>
              <a:tblPr>
                <a:noFill/>
                <a:tableStyleId>{8DF57446-1620-4417-85B6-DE7FDD65ECAC}</a:tableStyleId>
              </a:tblPr>
              <a:tblGrid>
                <a:gridCol w="1141750"/>
                <a:gridCol w="1141750"/>
                <a:gridCol w="1141750"/>
                <a:gridCol w="1141750"/>
                <a:gridCol w="1141750"/>
                <a:gridCol w="1141750"/>
              </a:tblGrid>
              <a:tr h="4093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Garlic Bread</a:t>
                      </a:r>
                      <a:endParaRPr/>
                    </a:p>
                  </a:txBody>
                  <a:tcPr marT="91425" marB="91425" marR="91425" marL="91425"/>
                </a:tc>
                <a:tc>
                  <a:txBody>
                    <a:bodyPr/>
                    <a:lstStyle/>
                    <a:p>
                      <a:pPr indent="0" lvl="0" marL="0" rtl="0" algn="l">
                        <a:spcBef>
                          <a:spcPts val="0"/>
                        </a:spcBef>
                        <a:spcAft>
                          <a:spcPts val="0"/>
                        </a:spcAft>
                        <a:buNone/>
                      </a:pPr>
                      <a:r>
                        <a:rPr lang="en"/>
                        <a:t>Hot Dog</a:t>
                      </a:r>
                      <a:endParaRPr/>
                    </a:p>
                  </a:txBody>
                  <a:tcPr marT="91425" marB="91425" marR="91425" marL="91425"/>
                </a:tc>
                <a:tc>
                  <a:txBody>
                    <a:bodyPr/>
                    <a:lstStyle/>
                    <a:p>
                      <a:pPr indent="0" lvl="0" marL="0" rtl="0" algn="l">
                        <a:spcBef>
                          <a:spcPts val="0"/>
                        </a:spcBef>
                        <a:spcAft>
                          <a:spcPts val="0"/>
                        </a:spcAft>
                        <a:buNone/>
                      </a:pPr>
                      <a:r>
                        <a:rPr lang="en"/>
                        <a:t>Ice cream</a:t>
                      </a:r>
                      <a:endParaRPr/>
                    </a:p>
                  </a:txBody>
                  <a:tcPr marT="91425" marB="91425" marR="91425" marL="91425"/>
                </a:tc>
                <a:tc>
                  <a:txBody>
                    <a:bodyPr/>
                    <a:lstStyle/>
                    <a:p>
                      <a:pPr indent="0" lvl="0" marL="0" rtl="0" algn="l">
                        <a:spcBef>
                          <a:spcPts val="0"/>
                        </a:spcBef>
                        <a:spcAft>
                          <a:spcPts val="0"/>
                        </a:spcAft>
                        <a:buNone/>
                      </a:pPr>
                      <a:r>
                        <a:rPr lang="en"/>
                        <a:t>Omelette </a:t>
                      </a:r>
                      <a:endParaRPr/>
                    </a:p>
                  </a:txBody>
                  <a:tcPr marT="91425" marB="91425" marR="91425" marL="91425"/>
                </a:tc>
                <a:tc>
                  <a:txBody>
                    <a:bodyPr/>
                    <a:lstStyle/>
                    <a:p>
                      <a:pPr indent="0" lvl="0" marL="0" rtl="0" algn="l">
                        <a:spcBef>
                          <a:spcPts val="0"/>
                        </a:spcBef>
                        <a:spcAft>
                          <a:spcPts val="0"/>
                        </a:spcAft>
                        <a:buNone/>
                      </a:pPr>
                      <a:r>
                        <a:rPr lang="en"/>
                        <a:t>Pizza</a:t>
                      </a:r>
                      <a:endParaRPr/>
                    </a:p>
                  </a:txBody>
                  <a:tcPr marT="91425" marB="91425" marR="91425" marL="91425"/>
                </a:tc>
              </a:tr>
              <a:tr h="409375">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60.97</a:t>
                      </a:r>
                      <a:endParaRPr/>
                    </a:p>
                  </a:txBody>
                  <a:tcPr marT="91425" marB="91425" marR="91425" marL="91425"/>
                </a:tc>
                <a:tc>
                  <a:txBody>
                    <a:bodyPr/>
                    <a:lstStyle/>
                    <a:p>
                      <a:pPr indent="0" lvl="0" marL="0" rtl="0" algn="l">
                        <a:spcBef>
                          <a:spcPts val="0"/>
                        </a:spcBef>
                        <a:spcAft>
                          <a:spcPts val="0"/>
                        </a:spcAft>
                        <a:buNone/>
                      </a:pPr>
                      <a:r>
                        <a:rPr lang="en"/>
                        <a:t>60.60</a:t>
                      </a:r>
                      <a:endParaRPr/>
                    </a:p>
                  </a:txBody>
                  <a:tcPr marT="91425" marB="91425" marR="91425" marL="91425"/>
                </a:tc>
                <a:tc>
                  <a:txBody>
                    <a:bodyPr/>
                    <a:lstStyle/>
                    <a:p>
                      <a:pPr indent="0" lvl="0" marL="0" rtl="0" algn="l">
                        <a:spcBef>
                          <a:spcPts val="0"/>
                        </a:spcBef>
                        <a:spcAft>
                          <a:spcPts val="0"/>
                        </a:spcAft>
                        <a:buNone/>
                      </a:pPr>
                      <a:r>
                        <a:rPr lang="en"/>
                        <a:t>66.6</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67.64</a:t>
                      </a:r>
                      <a:endParaRPr/>
                    </a:p>
                  </a:txBody>
                  <a:tcPr marT="91425" marB="91425" marR="91425" marL="91425"/>
                </a:tc>
              </a:tr>
              <a:tr h="409375">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62.5</a:t>
                      </a:r>
                      <a:endParaRPr/>
                    </a:p>
                  </a:txBody>
                  <a:tcPr marT="91425" marB="91425" marR="91425" marL="91425"/>
                </a:tc>
                <a:tc>
                  <a:txBody>
                    <a:bodyPr/>
                    <a:lstStyle/>
                    <a:p>
                      <a:pPr indent="0" lvl="0" marL="0" rtl="0" algn="l">
                        <a:spcBef>
                          <a:spcPts val="0"/>
                        </a:spcBef>
                        <a:spcAft>
                          <a:spcPts val="0"/>
                        </a:spcAft>
                        <a:buNone/>
                      </a:pPr>
                      <a:r>
                        <a:rPr lang="en"/>
                        <a:t>50</a:t>
                      </a:r>
                      <a:endParaRPr/>
                    </a:p>
                  </a:txBody>
                  <a:tcPr marT="91425" marB="91425" marR="91425" marL="91425"/>
                </a:tc>
                <a:tc>
                  <a:txBody>
                    <a:bodyPr/>
                    <a:lstStyle/>
                    <a:p>
                      <a:pPr indent="0" lvl="0" marL="0" rtl="0" algn="l">
                        <a:spcBef>
                          <a:spcPts val="0"/>
                        </a:spcBef>
                        <a:spcAft>
                          <a:spcPts val="0"/>
                        </a:spcAft>
                        <a:buNone/>
                      </a:pPr>
                      <a:r>
                        <a:rPr lang="en"/>
                        <a:t>70</a:t>
                      </a:r>
                      <a:endParaRPr/>
                    </a:p>
                  </a:txBody>
                  <a:tcPr marT="91425" marB="91425" marR="91425" marL="91425"/>
                </a:tc>
                <a:tc>
                  <a:txBody>
                    <a:bodyPr/>
                    <a:lstStyle/>
                    <a:p>
                      <a:pPr indent="0" lvl="0" marL="0" rtl="0" algn="l">
                        <a:spcBef>
                          <a:spcPts val="0"/>
                        </a:spcBef>
                        <a:spcAft>
                          <a:spcPts val="0"/>
                        </a:spcAft>
                        <a:buNone/>
                      </a:pPr>
                      <a:r>
                        <a:rPr lang="en"/>
                        <a:t>62.5</a:t>
                      </a:r>
                      <a:endParaRPr/>
                    </a:p>
                  </a:txBody>
                  <a:tcPr marT="91425" marB="91425" marR="91425" marL="91425"/>
                </a:tc>
                <a:tc>
                  <a:txBody>
                    <a:bodyPr/>
                    <a:lstStyle/>
                    <a:p>
                      <a:pPr indent="0" lvl="0" marL="0" rtl="0" algn="l">
                        <a:spcBef>
                          <a:spcPts val="0"/>
                        </a:spcBef>
                        <a:spcAft>
                          <a:spcPts val="0"/>
                        </a:spcAft>
                        <a:buNone/>
                      </a:pPr>
                      <a:r>
                        <a:rPr lang="en"/>
                        <a:t>57.5</a:t>
                      </a:r>
                      <a:endParaRPr/>
                    </a:p>
                  </a:txBody>
                  <a:tcPr marT="91425" marB="91425" marR="91425" marL="91425"/>
                </a:tc>
              </a:tr>
              <a:tr h="409375">
                <a:tc>
                  <a:txBody>
                    <a:bodyPr/>
                    <a:lstStyle/>
                    <a:p>
                      <a:pPr indent="0" lvl="0" marL="0" rtl="0" algn="l">
                        <a:spcBef>
                          <a:spcPts val="0"/>
                        </a:spcBef>
                        <a:spcAft>
                          <a:spcPts val="0"/>
                        </a:spcAft>
                        <a:buNone/>
                      </a:pPr>
                      <a:r>
                        <a:rPr lang="en"/>
                        <a:t>F1 Score</a:t>
                      </a:r>
                      <a:endParaRPr/>
                    </a:p>
                  </a:txBody>
                  <a:tcPr marT="91425" marB="91425" marR="91425" marL="91425"/>
                </a:tc>
                <a:tc>
                  <a:txBody>
                    <a:bodyPr/>
                    <a:lstStyle/>
                    <a:p>
                      <a:pPr indent="0" lvl="0" marL="0" rtl="0" algn="l">
                        <a:spcBef>
                          <a:spcPts val="0"/>
                        </a:spcBef>
                        <a:spcAft>
                          <a:spcPts val="0"/>
                        </a:spcAft>
                        <a:buNone/>
                      </a:pPr>
                      <a:r>
                        <a:rPr lang="en"/>
                        <a:t>61.72</a:t>
                      </a:r>
                      <a:endParaRPr/>
                    </a:p>
                  </a:txBody>
                  <a:tcPr marT="91425" marB="91425" marR="91425" marL="91425"/>
                </a:tc>
                <a:tc>
                  <a:txBody>
                    <a:bodyPr/>
                    <a:lstStyle/>
                    <a:p>
                      <a:pPr indent="0" lvl="0" marL="0" rtl="0" algn="l">
                        <a:spcBef>
                          <a:spcPts val="0"/>
                        </a:spcBef>
                        <a:spcAft>
                          <a:spcPts val="0"/>
                        </a:spcAft>
                        <a:buNone/>
                      </a:pPr>
                      <a:r>
                        <a:rPr lang="en"/>
                        <a:t>57.7</a:t>
                      </a:r>
                      <a:endParaRPr/>
                    </a:p>
                  </a:txBody>
                  <a:tcPr marT="91425" marB="91425" marR="91425" marL="91425"/>
                </a:tc>
                <a:tc>
                  <a:txBody>
                    <a:bodyPr/>
                    <a:lstStyle/>
                    <a:p>
                      <a:pPr indent="0" lvl="0" marL="0" rtl="0" algn="l">
                        <a:spcBef>
                          <a:spcPts val="0"/>
                        </a:spcBef>
                        <a:spcAft>
                          <a:spcPts val="0"/>
                        </a:spcAft>
                        <a:buNone/>
                      </a:pPr>
                      <a:r>
                        <a:rPr lang="en"/>
                        <a:t>68.2</a:t>
                      </a:r>
                      <a:endParaRPr/>
                    </a:p>
                  </a:txBody>
                  <a:tcPr marT="91425" marB="91425" marR="91425" marL="91425"/>
                </a:tc>
                <a:tc>
                  <a:txBody>
                    <a:bodyPr/>
                    <a:lstStyle/>
                    <a:p>
                      <a:pPr indent="0" lvl="0" marL="0" rtl="0" algn="l">
                        <a:spcBef>
                          <a:spcPts val="0"/>
                        </a:spcBef>
                        <a:spcAft>
                          <a:spcPts val="0"/>
                        </a:spcAft>
                        <a:buNone/>
                      </a:pPr>
                      <a:r>
                        <a:rPr lang="en"/>
                        <a:t>55.5</a:t>
                      </a:r>
                      <a:endParaRPr/>
                    </a:p>
                  </a:txBody>
                  <a:tcPr marT="91425" marB="91425" marR="91425" marL="91425"/>
                </a:tc>
                <a:tc>
                  <a:txBody>
                    <a:bodyPr/>
                    <a:lstStyle/>
                    <a:p>
                      <a:pPr indent="0" lvl="0" marL="0" rtl="0" algn="l">
                        <a:spcBef>
                          <a:spcPts val="0"/>
                        </a:spcBef>
                        <a:spcAft>
                          <a:spcPts val="0"/>
                        </a:spcAft>
                        <a:buNone/>
                      </a:pPr>
                      <a:r>
                        <a:rPr lang="en"/>
                        <a:t>62.1</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5"/>
          <p:cNvSpPr txBox="1"/>
          <p:nvPr>
            <p:ph type="title"/>
          </p:nvPr>
        </p:nvSpPr>
        <p:spPr>
          <a:xfrm>
            <a:off x="271225" y="182675"/>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Swin transformer train data metrics</a:t>
            </a:r>
            <a:endParaRPr/>
          </a:p>
        </p:txBody>
      </p:sp>
      <p:graphicFrame>
        <p:nvGraphicFramePr>
          <p:cNvPr id="783" name="Google Shape;783;p55"/>
          <p:cNvGraphicFramePr/>
          <p:nvPr/>
        </p:nvGraphicFramePr>
        <p:xfrm>
          <a:off x="270175" y="986950"/>
          <a:ext cx="3000000" cy="3000000"/>
        </p:xfrm>
        <a:graphic>
          <a:graphicData uri="http://schemas.openxmlformats.org/drawingml/2006/table">
            <a:tbl>
              <a:tblPr>
                <a:noFill/>
                <a:tableStyleId>{8DF57446-1620-4417-85B6-DE7FDD65ECAC}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Garlic Bread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Hot Dog</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Ice cream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Omelette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Pizza</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Precision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0.823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0.772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0.818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Recall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0.95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F1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0.888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0.756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0.809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0.857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0.883</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84" name="Google Shape;784;p55"/>
          <p:cNvSpPr txBox="1"/>
          <p:nvPr/>
        </p:nvSpPr>
        <p:spPr>
          <a:xfrm>
            <a:off x="270175" y="2823525"/>
            <a:ext cx="2882100" cy="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Roboto Light"/>
                <a:ea typeface="Roboto Light"/>
                <a:cs typeface="Roboto Light"/>
                <a:sym typeface="Roboto Light"/>
              </a:rPr>
              <a:t>Overall Accuracy : 84 %</a:t>
            </a:r>
            <a:endParaRPr sz="1800">
              <a:solidFill>
                <a:srgbClr val="434343"/>
              </a:solidFill>
              <a:latin typeface="Roboto Light"/>
              <a:ea typeface="Roboto Light"/>
              <a:cs typeface="Roboto Light"/>
              <a:sym typeface="Robo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6"/>
          <p:cNvSpPr txBox="1"/>
          <p:nvPr>
            <p:ph type="title"/>
          </p:nvPr>
        </p:nvSpPr>
        <p:spPr>
          <a:xfrm>
            <a:off x="261025" y="160950"/>
            <a:ext cx="6457200" cy="39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Swin transformer test data metrics</a:t>
            </a:r>
            <a:endParaRPr>
              <a:latin typeface="Times New Roman"/>
              <a:ea typeface="Times New Roman"/>
              <a:cs typeface="Times New Roman"/>
              <a:sym typeface="Times New Roman"/>
            </a:endParaRPr>
          </a:p>
        </p:txBody>
      </p:sp>
      <p:graphicFrame>
        <p:nvGraphicFramePr>
          <p:cNvPr id="790" name="Google Shape;790;p56"/>
          <p:cNvGraphicFramePr/>
          <p:nvPr/>
        </p:nvGraphicFramePr>
        <p:xfrm>
          <a:off x="261025" y="871475"/>
          <a:ext cx="3000000" cy="3000000"/>
        </p:xfrm>
        <a:graphic>
          <a:graphicData uri="http://schemas.openxmlformats.org/drawingml/2006/table">
            <a:tbl>
              <a:tblPr>
                <a:noFill/>
                <a:tableStyleId>{8DF57446-1620-4417-85B6-DE7FDD65ECAC}</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Garlic Bread</a:t>
                      </a:r>
                      <a:endParaRPr/>
                    </a:p>
                  </a:txBody>
                  <a:tcPr marT="91425" marB="91425" marR="91425" marL="91425"/>
                </a:tc>
                <a:tc>
                  <a:txBody>
                    <a:bodyPr/>
                    <a:lstStyle/>
                    <a:p>
                      <a:pPr indent="0" lvl="0" marL="0" rtl="0" algn="l">
                        <a:spcBef>
                          <a:spcPts val="0"/>
                        </a:spcBef>
                        <a:spcAft>
                          <a:spcPts val="0"/>
                        </a:spcAft>
                        <a:buNone/>
                      </a:pPr>
                      <a:r>
                        <a:rPr lang="en"/>
                        <a:t>Hot Dog</a:t>
                      </a:r>
                      <a:endParaRPr/>
                    </a:p>
                  </a:txBody>
                  <a:tcPr marT="91425" marB="91425" marR="91425" marL="91425"/>
                </a:tc>
                <a:tc>
                  <a:txBody>
                    <a:bodyPr/>
                    <a:lstStyle/>
                    <a:p>
                      <a:pPr indent="0" lvl="0" marL="0" rtl="0" algn="l">
                        <a:spcBef>
                          <a:spcPts val="0"/>
                        </a:spcBef>
                        <a:spcAft>
                          <a:spcPts val="0"/>
                        </a:spcAft>
                        <a:buNone/>
                      </a:pPr>
                      <a:r>
                        <a:rPr lang="en"/>
                        <a:t>Ice Cream</a:t>
                      </a:r>
                      <a:endParaRPr/>
                    </a:p>
                  </a:txBody>
                  <a:tcPr marT="91425" marB="91425" marR="91425" marL="91425"/>
                </a:tc>
                <a:tc>
                  <a:txBody>
                    <a:bodyPr/>
                    <a:lstStyle/>
                    <a:p>
                      <a:pPr indent="0" lvl="0" marL="0" rtl="0" algn="l">
                        <a:spcBef>
                          <a:spcPts val="0"/>
                        </a:spcBef>
                        <a:spcAft>
                          <a:spcPts val="0"/>
                        </a:spcAft>
                        <a:buNone/>
                      </a:pPr>
                      <a:r>
                        <a:rPr lang="en"/>
                        <a:t>Omelette</a:t>
                      </a:r>
                      <a:endParaRPr/>
                    </a:p>
                  </a:txBody>
                  <a:tcPr marT="91425" marB="91425" marR="91425" marL="91425"/>
                </a:tc>
                <a:tc>
                  <a:txBody>
                    <a:bodyPr/>
                    <a:lstStyle/>
                    <a:p>
                      <a:pPr indent="0" lvl="0" marL="0" rtl="0" algn="l">
                        <a:spcBef>
                          <a:spcPts val="0"/>
                        </a:spcBef>
                        <a:spcAft>
                          <a:spcPts val="0"/>
                        </a:spcAft>
                        <a:buNone/>
                      </a:pPr>
                      <a:r>
                        <a:rPr lang="en"/>
                        <a:t>Pizza</a:t>
                      </a:r>
                      <a:endParaRPr/>
                    </a:p>
                  </a:txBody>
                  <a:tcPr marT="91425" marB="91425" marR="91425" marL="91425"/>
                </a:tc>
              </a:tr>
              <a:tr h="381000">
                <a:tc>
                  <a:txBody>
                    <a:bodyPr/>
                    <a:lstStyle/>
                    <a:p>
                      <a:pPr indent="0" lvl="0" marL="0" rtl="0" algn="l">
                        <a:spcBef>
                          <a:spcPts val="0"/>
                        </a:spcBef>
                        <a:spcAft>
                          <a:spcPts val="0"/>
                        </a:spcAft>
                        <a:buNone/>
                      </a:pPr>
                      <a:r>
                        <a:rPr lang="en"/>
                        <a:t>Precision</a:t>
                      </a:r>
                      <a:endParaRPr/>
                    </a:p>
                  </a:txBody>
                  <a:tcPr marT="91425" marB="91425" marR="91425" marL="91425"/>
                </a:tc>
                <a:tc>
                  <a:txBody>
                    <a:bodyPr/>
                    <a:lstStyle/>
                    <a:p>
                      <a:pPr indent="0" lvl="0" marL="0" rtl="0" algn="l">
                        <a:spcBef>
                          <a:spcPts val="0"/>
                        </a:spcBef>
                        <a:spcAft>
                          <a:spcPts val="0"/>
                        </a:spcAft>
                        <a:buNone/>
                      </a:pPr>
                      <a:r>
                        <a:rPr lang="en"/>
                        <a:t>0.703</a:t>
                      </a:r>
                      <a:endParaRPr/>
                    </a:p>
                  </a:txBody>
                  <a:tcPr marT="91425" marB="91425" marR="91425" marL="91425"/>
                </a:tc>
                <a:tc>
                  <a:txBody>
                    <a:bodyPr/>
                    <a:lstStyle/>
                    <a:p>
                      <a:pPr indent="0" lvl="0" marL="0" rtl="0" algn="l">
                        <a:spcBef>
                          <a:spcPts val="0"/>
                        </a:spcBef>
                        <a:spcAft>
                          <a:spcPts val="0"/>
                        </a:spcAft>
                        <a:buNone/>
                      </a:pPr>
                      <a:r>
                        <a:rPr lang="en"/>
                        <a:t>0.687</a:t>
                      </a:r>
                      <a:endParaRPr/>
                    </a:p>
                  </a:txBody>
                  <a:tcPr marT="91425" marB="91425" marR="91425" marL="91425"/>
                </a:tc>
                <a:tc>
                  <a:txBody>
                    <a:bodyPr/>
                    <a:lstStyle/>
                    <a:p>
                      <a:pPr indent="0" lvl="0" marL="0" rtl="0" algn="l">
                        <a:spcBef>
                          <a:spcPts val="0"/>
                        </a:spcBef>
                        <a:spcAft>
                          <a:spcPts val="0"/>
                        </a:spcAft>
                        <a:buNone/>
                      </a:pPr>
                      <a:r>
                        <a:rPr lang="en"/>
                        <a:t>0.866</a:t>
                      </a:r>
                      <a:endParaRPr/>
                    </a:p>
                  </a:txBody>
                  <a:tcPr marT="91425" marB="91425" marR="91425" marL="91425"/>
                </a:tc>
                <a:tc>
                  <a:txBody>
                    <a:bodyPr/>
                    <a:lstStyle/>
                    <a:p>
                      <a:pPr indent="0" lvl="0" marL="0" rtl="0" algn="l">
                        <a:spcBef>
                          <a:spcPts val="0"/>
                        </a:spcBef>
                        <a:spcAft>
                          <a:spcPts val="0"/>
                        </a:spcAft>
                        <a:buNone/>
                      </a:pPr>
                      <a:r>
                        <a:rPr lang="en"/>
                        <a:t>0.733</a:t>
                      </a:r>
                      <a:endParaRPr/>
                    </a:p>
                  </a:txBody>
                  <a:tcPr marT="91425" marB="91425" marR="91425" marL="91425"/>
                </a:tc>
                <a:tc>
                  <a:txBody>
                    <a:bodyPr/>
                    <a:lstStyle/>
                    <a:p>
                      <a:pPr indent="0" lvl="0" marL="0" rtl="0" algn="l">
                        <a:spcBef>
                          <a:spcPts val="0"/>
                        </a:spcBef>
                        <a:spcAft>
                          <a:spcPts val="0"/>
                        </a:spcAft>
                        <a:buNone/>
                      </a:pPr>
                      <a:r>
                        <a:rPr lang="en"/>
                        <a:t>0.740</a:t>
                      </a:r>
                      <a:endParaRPr/>
                    </a:p>
                  </a:txBody>
                  <a:tcPr marT="91425" marB="91425" marR="91425" marL="91425"/>
                </a:tc>
              </a:tr>
              <a:tr h="381000">
                <a:tc>
                  <a:txBody>
                    <a:bodyPr/>
                    <a:lstStyle/>
                    <a:p>
                      <a:pPr indent="0" lvl="0" marL="0" rtl="0" algn="l">
                        <a:spcBef>
                          <a:spcPts val="0"/>
                        </a:spcBef>
                        <a:spcAft>
                          <a:spcPts val="0"/>
                        </a:spcAft>
                        <a:buNone/>
                      </a:pPr>
                      <a:r>
                        <a:rPr lang="en"/>
                        <a:t>Recall</a:t>
                      </a:r>
                      <a:endParaRPr/>
                    </a:p>
                  </a:txBody>
                  <a:tcPr marT="91425" marB="91425" marR="91425" marL="91425"/>
                </a:tc>
                <a:tc>
                  <a:txBody>
                    <a:bodyPr/>
                    <a:lstStyle/>
                    <a:p>
                      <a:pPr indent="0" lvl="0" marL="0" rtl="0" algn="l">
                        <a:spcBef>
                          <a:spcPts val="0"/>
                        </a:spcBef>
                        <a:spcAft>
                          <a:spcPts val="0"/>
                        </a:spcAft>
                        <a:buNone/>
                      </a:pPr>
                      <a:r>
                        <a:rPr lang="en"/>
                        <a:t>0.95</a:t>
                      </a:r>
                      <a:endParaRPr/>
                    </a:p>
                  </a:txBody>
                  <a:tcPr marT="91425" marB="91425" marR="91425" marL="91425"/>
                </a:tc>
                <a:tc>
                  <a:txBody>
                    <a:bodyPr/>
                    <a:lstStyle/>
                    <a:p>
                      <a:pPr indent="0" lvl="0" marL="0" rtl="0" algn="l">
                        <a:spcBef>
                          <a:spcPts val="0"/>
                        </a:spcBef>
                        <a:spcAft>
                          <a:spcPts val="0"/>
                        </a:spcAft>
                        <a:buNone/>
                      </a:pPr>
                      <a:r>
                        <a:rPr lang="en"/>
                        <a:t>0.55</a:t>
                      </a:r>
                      <a:endParaRPr/>
                    </a:p>
                  </a:txBody>
                  <a:tcPr marT="91425" marB="91425" marR="91425" marL="91425"/>
                </a:tc>
                <a:tc>
                  <a:txBody>
                    <a:bodyPr/>
                    <a:lstStyle/>
                    <a:p>
                      <a:pPr indent="0" lvl="0" marL="0" rtl="0" algn="l">
                        <a:spcBef>
                          <a:spcPts val="0"/>
                        </a:spcBef>
                        <a:spcAft>
                          <a:spcPts val="0"/>
                        </a:spcAft>
                        <a:buNone/>
                      </a:pPr>
                      <a:r>
                        <a:rPr lang="en"/>
                        <a:t>0.65</a:t>
                      </a:r>
                      <a:endParaRPr/>
                    </a:p>
                  </a:txBody>
                  <a:tcPr marT="91425" marB="91425" marR="91425" marL="91425"/>
                </a:tc>
                <a:tc>
                  <a:txBody>
                    <a:bodyPr/>
                    <a:lstStyle/>
                    <a:p>
                      <a:pPr indent="0" lvl="0" marL="0" rtl="0" algn="l">
                        <a:spcBef>
                          <a:spcPts val="0"/>
                        </a:spcBef>
                        <a:spcAft>
                          <a:spcPts val="0"/>
                        </a:spcAft>
                        <a:buNone/>
                      </a:pPr>
                      <a:r>
                        <a:rPr lang="en"/>
                        <a:t>0.55</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r>
              <a:tr h="381000">
                <a:tc>
                  <a:txBody>
                    <a:bodyPr/>
                    <a:lstStyle/>
                    <a:p>
                      <a:pPr indent="0" lvl="0" marL="0" rtl="0" algn="l">
                        <a:spcBef>
                          <a:spcPts val="0"/>
                        </a:spcBef>
                        <a:spcAft>
                          <a:spcPts val="0"/>
                        </a:spcAft>
                        <a:buNone/>
                      </a:pPr>
                      <a:r>
                        <a:rPr lang="en"/>
                        <a:t>F1</a:t>
                      </a:r>
                      <a:endParaRPr/>
                    </a:p>
                  </a:txBody>
                  <a:tcPr marT="91425" marB="91425" marR="91425" marL="91425"/>
                </a:tc>
                <a:tc>
                  <a:txBody>
                    <a:bodyPr/>
                    <a:lstStyle/>
                    <a:p>
                      <a:pPr indent="0" lvl="0" marL="0" rtl="0" algn="l">
                        <a:spcBef>
                          <a:spcPts val="0"/>
                        </a:spcBef>
                        <a:spcAft>
                          <a:spcPts val="0"/>
                        </a:spcAft>
                        <a:buNone/>
                      </a:pPr>
                      <a:r>
                        <a:rPr lang="en"/>
                        <a:t>0.808</a:t>
                      </a:r>
                      <a:endParaRPr/>
                    </a:p>
                  </a:txBody>
                  <a:tcPr marT="91425" marB="91425" marR="91425" marL="91425"/>
                </a:tc>
                <a:tc>
                  <a:txBody>
                    <a:bodyPr/>
                    <a:lstStyle/>
                    <a:p>
                      <a:pPr indent="0" lvl="0" marL="0" rtl="0" algn="l">
                        <a:spcBef>
                          <a:spcPts val="0"/>
                        </a:spcBef>
                        <a:spcAft>
                          <a:spcPts val="0"/>
                        </a:spcAft>
                        <a:buNone/>
                      </a:pPr>
                      <a:r>
                        <a:rPr lang="en"/>
                        <a:t>0.611</a:t>
                      </a:r>
                      <a:endParaRPr/>
                    </a:p>
                  </a:txBody>
                  <a:tcPr marT="91425" marB="91425" marR="91425" marL="91425"/>
                </a:tc>
                <a:tc>
                  <a:txBody>
                    <a:bodyPr/>
                    <a:lstStyle/>
                    <a:p>
                      <a:pPr indent="0" lvl="0" marL="0" rtl="0" algn="l">
                        <a:spcBef>
                          <a:spcPts val="0"/>
                        </a:spcBef>
                        <a:spcAft>
                          <a:spcPts val="0"/>
                        </a:spcAft>
                        <a:buNone/>
                      </a:pPr>
                      <a:r>
                        <a:rPr lang="en"/>
                        <a:t>0.742</a:t>
                      </a:r>
                      <a:endParaRPr/>
                    </a:p>
                  </a:txBody>
                  <a:tcPr marT="91425" marB="91425" marR="91425" marL="91425"/>
                </a:tc>
                <a:tc>
                  <a:txBody>
                    <a:bodyPr/>
                    <a:lstStyle/>
                    <a:p>
                      <a:pPr indent="0" lvl="0" marL="0" rtl="0" algn="l">
                        <a:spcBef>
                          <a:spcPts val="0"/>
                        </a:spcBef>
                        <a:spcAft>
                          <a:spcPts val="0"/>
                        </a:spcAft>
                        <a:buNone/>
                      </a:pPr>
                      <a:r>
                        <a:rPr lang="en"/>
                        <a:t>0.628</a:t>
                      </a:r>
                      <a:endParaRPr/>
                    </a:p>
                  </a:txBody>
                  <a:tcPr marT="91425" marB="91425" marR="91425" marL="91425"/>
                </a:tc>
                <a:tc>
                  <a:txBody>
                    <a:bodyPr/>
                    <a:lstStyle/>
                    <a:p>
                      <a:pPr indent="0" lvl="0" marL="0" rtl="0" algn="l">
                        <a:spcBef>
                          <a:spcPts val="0"/>
                        </a:spcBef>
                        <a:spcAft>
                          <a:spcPts val="0"/>
                        </a:spcAft>
                        <a:buNone/>
                      </a:pPr>
                      <a:r>
                        <a:rPr lang="en"/>
                        <a:t>0.851</a:t>
                      </a:r>
                      <a:endParaRPr/>
                    </a:p>
                  </a:txBody>
                  <a:tcPr marT="91425" marB="91425" marR="91425" marL="91425"/>
                </a:tc>
              </a:tr>
            </a:tbl>
          </a:graphicData>
        </a:graphic>
      </p:graphicFrame>
      <p:sp>
        <p:nvSpPr>
          <p:cNvPr id="791" name="Google Shape;791;p56"/>
          <p:cNvSpPr txBox="1"/>
          <p:nvPr/>
        </p:nvSpPr>
        <p:spPr>
          <a:xfrm>
            <a:off x="261025" y="2770800"/>
            <a:ext cx="2644800" cy="4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434343"/>
                </a:solidFill>
                <a:latin typeface="Roboto Light"/>
                <a:ea typeface="Roboto Light"/>
                <a:cs typeface="Roboto Light"/>
                <a:sym typeface="Roboto Light"/>
              </a:rPr>
              <a:t>Overall Accuracy : 74%</a:t>
            </a:r>
            <a:endParaRPr sz="1800">
              <a:solidFill>
                <a:srgbClr val="434343"/>
              </a:solidFill>
              <a:latin typeface="Roboto Light"/>
              <a:ea typeface="Roboto Light"/>
              <a:cs typeface="Roboto Light"/>
              <a:sym typeface="Robo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57"/>
          <p:cNvSpPr txBox="1"/>
          <p:nvPr>
            <p:ph idx="1" type="body"/>
          </p:nvPr>
        </p:nvSpPr>
        <p:spPr>
          <a:xfrm>
            <a:off x="155000" y="43300"/>
            <a:ext cx="8867700" cy="5055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latin typeface="Times New Roman"/>
                <a:ea typeface="Times New Roman"/>
                <a:cs typeface="Times New Roman"/>
                <a:sym typeface="Times New Roman"/>
              </a:rPr>
              <a:t>Correct Predictions</a:t>
            </a:r>
            <a:endParaRPr b="1" u="sng">
              <a:latin typeface="Times New Roman"/>
              <a:ea typeface="Times New Roman"/>
              <a:cs typeface="Times New Roman"/>
              <a:sym typeface="Times New Roman"/>
            </a:endParaRPr>
          </a:p>
          <a:p>
            <a:pPr indent="0" lvl="0" marL="0" rtl="0" algn="l">
              <a:spcBef>
                <a:spcPts val="600"/>
              </a:spcBef>
              <a:spcAft>
                <a:spcPts val="0"/>
              </a:spcAft>
              <a:buNone/>
            </a:pPr>
            <a:r>
              <a:rPr lang="en" sz="1200">
                <a:latin typeface="Times New Roman"/>
                <a:ea typeface="Times New Roman"/>
                <a:cs typeface="Times New Roman"/>
                <a:sym typeface="Times New Roman"/>
              </a:rPr>
              <a:t>Ground Truth : Garlic Bread           </a:t>
            </a:r>
            <a:r>
              <a:rPr lang="en" sz="1200">
                <a:latin typeface="Times New Roman"/>
                <a:ea typeface="Times New Roman"/>
                <a:cs typeface="Times New Roman"/>
                <a:sym typeface="Times New Roman"/>
              </a:rPr>
              <a:t>Ground Truth : Hot Dog                       Ground Truth : Ice cream                 Ground Truth : Omelette</a:t>
            </a:r>
            <a:endParaRPr sz="1200">
              <a:latin typeface="Times New Roman"/>
              <a:ea typeface="Times New Roman"/>
              <a:cs typeface="Times New Roman"/>
              <a:sym typeface="Times New Roman"/>
            </a:endParaRPr>
          </a:p>
          <a:p>
            <a:pPr indent="0" lvl="0" marL="0" rtl="0" algn="l">
              <a:spcBef>
                <a:spcPts val="600"/>
              </a:spcBef>
              <a:spcAft>
                <a:spcPts val="0"/>
              </a:spcAft>
              <a:buNone/>
            </a:pPr>
            <a:r>
              <a:rPr lang="en" sz="1200">
                <a:latin typeface="Times New Roman"/>
                <a:ea typeface="Times New Roman"/>
                <a:cs typeface="Times New Roman"/>
                <a:sym typeface="Times New Roman"/>
              </a:rPr>
              <a:t>Prediction : Garlic Bread                 </a:t>
            </a:r>
            <a:r>
              <a:rPr lang="en" sz="1200">
                <a:latin typeface="Times New Roman"/>
                <a:ea typeface="Times New Roman"/>
                <a:cs typeface="Times New Roman"/>
                <a:sym typeface="Times New Roman"/>
              </a:rPr>
              <a:t>Prediction : Hot Dog                            Prediction : Ice cream                       Prediction : Omelette</a:t>
            </a:r>
            <a:endParaRPr sz="1200">
              <a:latin typeface="Times New Roman"/>
              <a:ea typeface="Times New Roman"/>
              <a:cs typeface="Times New Roman"/>
              <a:sym typeface="Times New Roman"/>
            </a:endParaRPr>
          </a:p>
        </p:txBody>
      </p:sp>
      <p:pic>
        <p:nvPicPr>
          <p:cNvPr id="797" name="Google Shape;797;p57"/>
          <p:cNvPicPr preferRelativeResize="0"/>
          <p:nvPr/>
        </p:nvPicPr>
        <p:blipFill rotWithShape="1">
          <a:blip r:embed="rId3">
            <a:alphaModFix/>
          </a:blip>
          <a:srcRect b="0" l="31903" r="32055" t="5979"/>
          <a:stretch/>
        </p:blipFill>
        <p:spPr>
          <a:xfrm>
            <a:off x="240725" y="995800"/>
            <a:ext cx="1571624" cy="1634300"/>
          </a:xfrm>
          <a:prstGeom prst="rect">
            <a:avLst/>
          </a:prstGeom>
          <a:noFill/>
          <a:ln>
            <a:noFill/>
          </a:ln>
        </p:spPr>
      </p:pic>
      <p:pic>
        <p:nvPicPr>
          <p:cNvPr id="798" name="Google Shape;798;p57"/>
          <p:cNvPicPr preferRelativeResize="0"/>
          <p:nvPr/>
        </p:nvPicPr>
        <p:blipFill rotWithShape="1">
          <a:blip r:embed="rId4">
            <a:alphaModFix/>
          </a:blip>
          <a:srcRect b="2574" l="31173" r="31117" t="6450"/>
          <a:stretch/>
        </p:blipFill>
        <p:spPr>
          <a:xfrm>
            <a:off x="2430121" y="995800"/>
            <a:ext cx="1639653" cy="1634300"/>
          </a:xfrm>
          <a:prstGeom prst="rect">
            <a:avLst/>
          </a:prstGeom>
          <a:noFill/>
          <a:ln>
            <a:noFill/>
          </a:ln>
        </p:spPr>
      </p:pic>
      <p:pic>
        <p:nvPicPr>
          <p:cNvPr id="799" name="Google Shape;799;p57"/>
          <p:cNvPicPr preferRelativeResize="0"/>
          <p:nvPr/>
        </p:nvPicPr>
        <p:blipFill rotWithShape="1">
          <a:blip r:embed="rId5">
            <a:alphaModFix/>
          </a:blip>
          <a:srcRect b="2578" l="31381" r="31325" t="6948"/>
          <a:stretch/>
        </p:blipFill>
        <p:spPr>
          <a:xfrm>
            <a:off x="4793675" y="995800"/>
            <a:ext cx="1639650" cy="1643378"/>
          </a:xfrm>
          <a:prstGeom prst="rect">
            <a:avLst/>
          </a:prstGeom>
          <a:noFill/>
          <a:ln>
            <a:noFill/>
          </a:ln>
        </p:spPr>
      </p:pic>
      <p:pic>
        <p:nvPicPr>
          <p:cNvPr id="800" name="Google Shape;800;p57"/>
          <p:cNvPicPr preferRelativeResize="0"/>
          <p:nvPr/>
        </p:nvPicPr>
        <p:blipFill rotWithShape="1">
          <a:blip r:embed="rId6">
            <a:alphaModFix/>
          </a:blip>
          <a:srcRect b="2154" l="30862" r="30804" t="7331"/>
          <a:stretch/>
        </p:blipFill>
        <p:spPr>
          <a:xfrm>
            <a:off x="7003475" y="995800"/>
            <a:ext cx="1639650" cy="1630727"/>
          </a:xfrm>
          <a:prstGeom prst="rect">
            <a:avLst/>
          </a:prstGeom>
          <a:noFill/>
          <a:ln>
            <a:noFill/>
          </a:ln>
        </p:spPr>
      </p:pic>
      <p:pic>
        <p:nvPicPr>
          <p:cNvPr id="801" name="Google Shape;801;p57"/>
          <p:cNvPicPr preferRelativeResize="0"/>
          <p:nvPr/>
        </p:nvPicPr>
        <p:blipFill rotWithShape="1">
          <a:blip r:embed="rId7">
            <a:alphaModFix/>
          </a:blip>
          <a:srcRect b="0" l="29745" r="29680" t="7054"/>
          <a:stretch/>
        </p:blipFill>
        <p:spPr>
          <a:xfrm>
            <a:off x="240725" y="3061000"/>
            <a:ext cx="1639650" cy="1693726"/>
          </a:xfrm>
          <a:prstGeom prst="rect">
            <a:avLst/>
          </a:prstGeom>
          <a:noFill/>
          <a:ln>
            <a:noFill/>
          </a:ln>
        </p:spPr>
      </p:pic>
      <p:sp>
        <p:nvSpPr>
          <p:cNvPr id="802" name="Google Shape;802;p57"/>
          <p:cNvSpPr txBox="1"/>
          <p:nvPr/>
        </p:nvSpPr>
        <p:spPr>
          <a:xfrm>
            <a:off x="2079050" y="3412550"/>
            <a:ext cx="1790700" cy="6477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434343"/>
                </a:solidFill>
                <a:latin typeface="Times New Roman"/>
                <a:ea typeface="Times New Roman"/>
                <a:cs typeface="Times New Roman"/>
                <a:sym typeface="Times New Roman"/>
              </a:rPr>
              <a:t>Ground Truth : Pizza</a:t>
            </a:r>
            <a:endParaRPr sz="1200">
              <a:solidFill>
                <a:srgbClr val="43434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200">
                <a:solidFill>
                  <a:srgbClr val="434343"/>
                </a:solidFill>
                <a:latin typeface="Times New Roman"/>
                <a:ea typeface="Times New Roman"/>
                <a:cs typeface="Times New Roman"/>
                <a:sym typeface="Times New Roman"/>
              </a:rPr>
              <a:t>Prediction : Pizza</a:t>
            </a:r>
            <a:endParaRPr sz="1200">
              <a:solidFill>
                <a:srgbClr val="434343"/>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8"/>
          <p:cNvSpPr txBox="1"/>
          <p:nvPr>
            <p:ph idx="1" type="body"/>
          </p:nvPr>
        </p:nvSpPr>
        <p:spPr>
          <a:xfrm>
            <a:off x="155000" y="100450"/>
            <a:ext cx="8035500" cy="445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u="sng">
                <a:latin typeface="Roboto"/>
                <a:ea typeface="Roboto"/>
                <a:cs typeface="Roboto"/>
                <a:sym typeface="Roboto"/>
              </a:rPr>
              <a:t>Wrong Prediction</a:t>
            </a:r>
            <a:endParaRPr b="1" u="sng">
              <a:latin typeface="Roboto"/>
              <a:ea typeface="Roboto"/>
              <a:cs typeface="Roboto"/>
              <a:sym typeface="Roboto"/>
            </a:endParaRPr>
          </a:p>
          <a:p>
            <a:pPr indent="0" lvl="0" marL="0" rtl="0" algn="l">
              <a:spcBef>
                <a:spcPts val="600"/>
              </a:spcBef>
              <a:spcAft>
                <a:spcPts val="0"/>
              </a:spcAft>
              <a:buNone/>
            </a:pPr>
            <a:r>
              <a:t/>
            </a:r>
            <a:endParaRPr b="1" u="sng">
              <a:latin typeface="Roboto"/>
              <a:ea typeface="Roboto"/>
              <a:cs typeface="Roboto"/>
              <a:sym typeface="Roboto"/>
            </a:endParaRPr>
          </a:p>
          <a:p>
            <a:pPr indent="0" lvl="0" marL="0" rtl="0" algn="l">
              <a:spcBef>
                <a:spcPts val="600"/>
              </a:spcBef>
              <a:spcAft>
                <a:spcPts val="0"/>
              </a:spcAft>
              <a:buNone/>
            </a:pPr>
            <a:r>
              <a:rPr b="1" lang="en" sz="1500">
                <a:latin typeface="Times New Roman"/>
                <a:ea typeface="Times New Roman"/>
                <a:cs typeface="Times New Roman"/>
                <a:sym typeface="Times New Roman"/>
              </a:rPr>
              <a:t>Ground truth : Omelette         </a:t>
            </a:r>
            <a:r>
              <a:rPr b="1" lang="en" sz="1500">
                <a:latin typeface="Times New Roman"/>
                <a:ea typeface="Times New Roman"/>
                <a:cs typeface="Times New Roman"/>
                <a:sym typeface="Times New Roman"/>
              </a:rPr>
              <a:t>Ground truth : Omelette           Ground truth : Garlic Bread</a:t>
            </a:r>
            <a:endParaRPr b="1" sz="1500">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b="1" lang="en" sz="1500">
                <a:latin typeface="Times New Roman"/>
                <a:ea typeface="Times New Roman"/>
                <a:cs typeface="Times New Roman"/>
                <a:sym typeface="Times New Roman"/>
              </a:rPr>
              <a:t>Prediction : Pizza                     Prediction : Hot Dog                  Prediction : Pizza </a:t>
            </a:r>
            <a:endParaRPr b="1" sz="1500">
              <a:latin typeface="Times New Roman"/>
              <a:ea typeface="Times New Roman"/>
              <a:cs typeface="Times New Roman"/>
              <a:sym typeface="Times New Roman"/>
            </a:endParaRPr>
          </a:p>
          <a:p>
            <a:pPr indent="0" lvl="0" marL="0" rtl="0" algn="l">
              <a:spcBef>
                <a:spcPts val="600"/>
              </a:spcBef>
              <a:spcAft>
                <a:spcPts val="0"/>
              </a:spcAft>
              <a:buNone/>
            </a:pPr>
            <a:r>
              <a:t/>
            </a:r>
            <a:endParaRPr b="1">
              <a:latin typeface="Roboto"/>
              <a:ea typeface="Roboto"/>
              <a:cs typeface="Roboto"/>
              <a:sym typeface="Roboto"/>
            </a:endParaRPr>
          </a:p>
          <a:p>
            <a:pPr indent="0" lvl="0" marL="0" rtl="0" algn="l">
              <a:spcBef>
                <a:spcPts val="600"/>
              </a:spcBef>
              <a:spcAft>
                <a:spcPts val="0"/>
              </a:spcAft>
              <a:buNone/>
            </a:pPr>
            <a:r>
              <a:rPr b="1" lang="en">
                <a:latin typeface="Roboto"/>
                <a:ea typeface="Roboto"/>
                <a:cs typeface="Roboto"/>
                <a:sym typeface="Roboto"/>
              </a:rPr>
              <a:t>Prediction:Pizza</a:t>
            </a:r>
            <a:endParaRPr b="1">
              <a:latin typeface="Roboto"/>
              <a:ea typeface="Roboto"/>
              <a:cs typeface="Roboto"/>
              <a:sym typeface="Roboto"/>
            </a:endParaRPr>
          </a:p>
        </p:txBody>
      </p:sp>
      <p:pic>
        <p:nvPicPr>
          <p:cNvPr id="808" name="Google Shape;808;p58"/>
          <p:cNvPicPr preferRelativeResize="0"/>
          <p:nvPr/>
        </p:nvPicPr>
        <p:blipFill rotWithShape="1">
          <a:blip r:embed="rId3">
            <a:alphaModFix/>
          </a:blip>
          <a:srcRect b="0" l="25081" r="25290" t="6428"/>
          <a:stretch/>
        </p:blipFill>
        <p:spPr>
          <a:xfrm>
            <a:off x="202625" y="1833125"/>
            <a:ext cx="1752599" cy="2161300"/>
          </a:xfrm>
          <a:prstGeom prst="rect">
            <a:avLst/>
          </a:prstGeom>
          <a:noFill/>
          <a:ln>
            <a:noFill/>
          </a:ln>
        </p:spPr>
      </p:pic>
      <p:pic>
        <p:nvPicPr>
          <p:cNvPr id="809" name="Google Shape;809;p58"/>
          <p:cNvPicPr preferRelativeResize="0"/>
          <p:nvPr/>
        </p:nvPicPr>
        <p:blipFill rotWithShape="1">
          <a:blip r:embed="rId4">
            <a:alphaModFix/>
          </a:blip>
          <a:srcRect b="0" l="30616" r="30484" t="5962"/>
          <a:stretch/>
        </p:blipFill>
        <p:spPr>
          <a:xfrm>
            <a:off x="2643988" y="1833125"/>
            <a:ext cx="2105024" cy="2161300"/>
          </a:xfrm>
          <a:prstGeom prst="rect">
            <a:avLst/>
          </a:prstGeom>
          <a:noFill/>
          <a:ln>
            <a:noFill/>
          </a:ln>
        </p:spPr>
      </p:pic>
      <p:pic>
        <p:nvPicPr>
          <p:cNvPr id="810" name="Google Shape;810;p58"/>
          <p:cNvPicPr preferRelativeResize="0"/>
          <p:nvPr/>
        </p:nvPicPr>
        <p:blipFill rotWithShape="1">
          <a:blip r:embed="rId5">
            <a:alphaModFix/>
          </a:blip>
          <a:srcRect b="0" l="30862" r="30180" t="7663"/>
          <a:stretch/>
        </p:blipFill>
        <p:spPr>
          <a:xfrm>
            <a:off x="5241350" y="1774537"/>
            <a:ext cx="2438399" cy="2278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32"/>
          <p:cNvSpPr txBox="1"/>
          <p:nvPr>
            <p:ph type="ctrTitle"/>
          </p:nvPr>
        </p:nvSpPr>
        <p:spPr>
          <a:xfrm>
            <a:off x="1589575" y="1912075"/>
            <a:ext cx="536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FFFF"/>
              </a:buClr>
              <a:buSzPts val="3600"/>
              <a:buNone/>
            </a:pPr>
            <a:r>
              <a:rPr lang="en">
                <a:latin typeface="Times New Roman"/>
                <a:ea typeface="Times New Roman"/>
                <a:cs typeface="Times New Roman"/>
                <a:sym typeface="Times New Roman"/>
              </a:rPr>
              <a:t>Problem Description</a:t>
            </a:r>
            <a:endParaRPr>
              <a:latin typeface="Times New Roman"/>
              <a:ea typeface="Times New Roman"/>
              <a:cs typeface="Times New Roman"/>
              <a:sym typeface="Times New Roman"/>
            </a:endParaRPr>
          </a:p>
        </p:txBody>
      </p:sp>
      <p:sp>
        <p:nvSpPr>
          <p:cNvPr id="618" name="Google Shape;618;p32"/>
          <p:cNvSpPr txBox="1"/>
          <p:nvPr>
            <p:ph idx="4294967295" type="sldNum"/>
          </p:nvPr>
        </p:nvSpPr>
        <p:spPr>
          <a:xfrm>
            <a:off x="8595360" y="4749800"/>
            <a:ext cx="548640" cy="393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59"/>
          <p:cNvSpPr txBox="1"/>
          <p:nvPr>
            <p:ph idx="1" type="body"/>
          </p:nvPr>
        </p:nvSpPr>
        <p:spPr>
          <a:xfrm>
            <a:off x="259775" y="128150"/>
            <a:ext cx="8763000" cy="4387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latin typeface="Times New Roman"/>
                <a:ea typeface="Times New Roman"/>
                <a:cs typeface="Times New Roman"/>
                <a:sym typeface="Times New Roman"/>
              </a:rPr>
              <a:t>Ground truth : Hot Dog                                         Ground truth : Ice cream</a:t>
            </a:r>
            <a:endParaRPr b="1" sz="1500">
              <a:latin typeface="Times New Roman"/>
              <a:ea typeface="Times New Roman"/>
              <a:cs typeface="Times New Roman"/>
              <a:sym typeface="Times New Roman"/>
            </a:endParaRPr>
          </a:p>
          <a:p>
            <a:pPr indent="0" lvl="0" marL="0" rtl="0" algn="l">
              <a:spcBef>
                <a:spcPts val="600"/>
              </a:spcBef>
              <a:spcAft>
                <a:spcPts val="0"/>
              </a:spcAft>
              <a:buNone/>
            </a:pPr>
            <a:r>
              <a:rPr b="1" lang="en" sz="1500">
                <a:latin typeface="Times New Roman"/>
                <a:ea typeface="Times New Roman"/>
                <a:cs typeface="Times New Roman"/>
                <a:sym typeface="Times New Roman"/>
              </a:rPr>
              <a:t>Prediction : Garlic Bread                                       Prediction : Garlic Bread</a:t>
            </a:r>
            <a:endParaRPr b="1" sz="1500">
              <a:latin typeface="Times New Roman"/>
              <a:ea typeface="Times New Roman"/>
              <a:cs typeface="Times New Roman"/>
              <a:sym typeface="Times New Roman"/>
            </a:endParaRPr>
          </a:p>
        </p:txBody>
      </p:sp>
      <p:pic>
        <p:nvPicPr>
          <p:cNvPr id="816" name="Google Shape;816;p59"/>
          <p:cNvPicPr preferRelativeResize="0"/>
          <p:nvPr/>
        </p:nvPicPr>
        <p:blipFill rotWithShape="1">
          <a:blip r:embed="rId3">
            <a:alphaModFix/>
          </a:blip>
          <a:srcRect b="0" l="31072" r="31113" t="7019"/>
          <a:stretch/>
        </p:blipFill>
        <p:spPr>
          <a:xfrm>
            <a:off x="394900" y="871975"/>
            <a:ext cx="2362199" cy="2399650"/>
          </a:xfrm>
          <a:prstGeom prst="rect">
            <a:avLst/>
          </a:prstGeom>
          <a:noFill/>
          <a:ln>
            <a:noFill/>
          </a:ln>
        </p:spPr>
      </p:pic>
      <p:pic>
        <p:nvPicPr>
          <p:cNvPr id="817" name="Google Shape;817;p59"/>
          <p:cNvPicPr preferRelativeResize="0"/>
          <p:nvPr/>
        </p:nvPicPr>
        <p:blipFill rotWithShape="1">
          <a:blip r:embed="rId4">
            <a:alphaModFix/>
          </a:blip>
          <a:srcRect b="2665" l="31590" r="31431" t="6967"/>
          <a:stretch/>
        </p:blipFill>
        <p:spPr>
          <a:xfrm>
            <a:off x="4269800" y="900674"/>
            <a:ext cx="2362200" cy="234224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60"/>
          <p:cNvSpPr txBox="1"/>
          <p:nvPr>
            <p:ph type="ctrTitle"/>
          </p:nvPr>
        </p:nvSpPr>
        <p:spPr>
          <a:xfrm>
            <a:off x="2142950" y="1758150"/>
            <a:ext cx="3361200" cy="14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Times New Roman"/>
                <a:ea typeface="Times New Roman"/>
                <a:cs typeface="Times New Roman"/>
                <a:sym typeface="Times New Roman"/>
              </a:rPr>
              <a:t>Conclusion and Future works</a:t>
            </a:r>
            <a:endParaRPr>
              <a:solidFill>
                <a:schemeClr val="lt1"/>
              </a:solidFill>
              <a:latin typeface="Times New Roman"/>
              <a:ea typeface="Times New Roman"/>
              <a:cs typeface="Times New Roman"/>
              <a:sym typeface="Times New Roman"/>
            </a:endParaRPr>
          </a:p>
        </p:txBody>
      </p:sp>
      <p:sp>
        <p:nvSpPr>
          <p:cNvPr id="823" name="Google Shape;823;p60"/>
          <p:cNvSpPr txBox="1"/>
          <p:nvPr/>
        </p:nvSpPr>
        <p:spPr>
          <a:xfrm>
            <a:off x="747900" y="1296450"/>
            <a:ext cx="765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rgbClr val="434343"/>
              </a:solidFill>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1"/>
          <p:cNvSpPr txBox="1"/>
          <p:nvPr>
            <p:ph idx="1" type="body"/>
          </p:nvPr>
        </p:nvSpPr>
        <p:spPr>
          <a:xfrm>
            <a:off x="25" y="0"/>
            <a:ext cx="9144000" cy="5029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latin typeface="Times New Roman"/>
                <a:ea typeface="Times New Roman"/>
                <a:cs typeface="Times New Roman"/>
                <a:sym typeface="Times New Roman"/>
              </a:rPr>
              <a:t>Model Parameters </a:t>
            </a:r>
            <a:r>
              <a:rPr lang="en" sz="2400">
                <a:latin typeface="Times New Roman"/>
                <a:ea typeface="Times New Roman"/>
                <a:cs typeface="Times New Roman"/>
                <a:sym typeface="Times New Roman"/>
              </a:rPr>
              <a:t>Comparison</a:t>
            </a:r>
            <a:endParaRPr sz="2400">
              <a:latin typeface="Times New Roman"/>
              <a:ea typeface="Times New Roman"/>
              <a:cs typeface="Times New Roman"/>
              <a:sym typeface="Times New Roman"/>
            </a:endParaRPr>
          </a:p>
          <a:p>
            <a:pPr indent="0" lvl="0" marL="0" rtl="0" algn="l">
              <a:spcBef>
                <a:spcPts val="600"/>
              </a:spcBef>
              <a:spcAft>
                <a:spcPts val="0"/>
              </a:spcAft>
              <a:buNone/>
            </a:pPr>
            <a:r>
              <a:t/>
            </a:r>
            <a:endParaRPr sz="2400">
              <a:latin typeface="Times New Roman"/>
              <a:ea typeface="Times New Roman"/>
              <a:cs typeface="Times New Roman"/>
              <a:sym typeface="Times New Roman"/>
            </a:endParaRPr>
          </a:p>
          <a:p>
            <a:pPr indent="0" lvl="0" marL="0" rtl="0" algn="l">
              <a:spcBef>
                <a:spcPts val="600"/>
              </a:spcBef>
              <a:spcAft>
                <a:spcPts val="0"/>
              </a:spcAft>
              <a:buNone/>
            </a:pPr>
            <a:r>
              <a:t/>
            </a:r>
            <a:endParaRPr sz="2400">
              <a:latin typeface="Times New Roman"/>
              <a:ea typeface="Times New Roman"/>
              <a:cs typeface="Times New Roman"/>
              <a:sym typeface="Times New Roman"/>
            </a:endParaRPr>
          </a:p>
        </p:txBody>
      </p:sp>
      <p:sp>
        <p:nvSpPr>
          <p:cNvPr id="829" name="Google Shape;829;p61"/>
          <p:cNvSpPr txBox="1"/>
          <p:nvPr/>
        </p:nvSpPr>
        <p:spPr>
          <a:xfrm>
            <a:off x="5501100" y="739650"/>
            <a:ext cx="3011100" cy="18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434343"/>
                </a:solidFill>
                <a:latin typeface="Times New Roman"/>
                <a:ea typeface="Times New Roman"/>
                <a:cs typeface="Times New Roman"/>
                <a:sym typeface="Times New Roman"/>
              </a:rPr>
              <a:t>Swin transformer</a:t>
            </a:r>
            <a:endParaRPr sz="2000" u="sng">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Total params: 27,499,877</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rgbClr val="434343"/>
                </a:solidFill>
                <a:latin typeface="Times New Roman"/>
                <a:ea typeface="Times New Roman"/>
                <a:cs typeface="Times New Roman"/>
                <a:sym typeface="Times New Roman"/>
              </a:rPr>
              <a:t>Trainable params: 27,499,877</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800">
                <a:solidFill>
                  <a:srgbClr val="434343"/>
                </a:solidFill>
                <a:latin typeface="Times New Roman"/>
                <a:ea typeface="Times New Roman"/>
                <a:cs typeface="Times New Roman"/>
                <a:sym typeface="Times New Roman"/>
              </a:rPr>
              <a:t>Non-trainable params: 0</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434343"/>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rgbClr val="434343"/>
              </a:solidFill>
              <a:latin typeface="Roboto Light"/>
              <a:ea typeface="Roboto Light"/>
              <a:cs typeface="Roboto Light"/>
              <a:sym typeface="Roboto Light"/>
            </a:endParaRPr>
          </a:p>
        </p:txBody>
      </p:sp>
      <p:sp>
        <p:nvSpPr>
          <p:cNvPr id="830" name="Google Shape;830;p61"/>
          <p:cNvSpPr txBox="1"/>
          <p:nvPr/>
        </p:nvSpPr>
        <p:spPr>
          <a:xfrm>
            <a:off x="69725" y="739650"/>
            <a:ext cx="2921400" cy="20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u="sng">
                <a:solidFill>
                  <a:srgbClr val="434343"/>
                </a:solidFill>
                <a:latin typeface="Times New Roman"/>
                <a:ea typeface="Times New Roman"/>
                <a:cs typeface="Times New Roman"/>
                <a:sym typeface="Times New Roman"/>
              </a:rPr>
              <a:t>Vision Transformer(ViT)</a:t>
            </a:r>
            <a:endParaRPr sz="2000" u="sng">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Total params: 85,802,501</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Trainable params: </a:t>
            </a:r>
            <a:r>
              <a:rPr lang="en" sz="1800">
                <a:solidFill>
                  <a:srgbClr val="434343"/>
                </a:solidFill>
                <a:latin typeface="Times New Roman"/>
                <a:ea typeface="Times New Roman"/>
                <a:cs typeface="Times New Roman"/>
                <a:sym typeface="Times New Roman"/>
              </a:rPr>
              <a:t>85,802,501</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rPr lang="en" sz="1800">
                <a:solidFill>
                  <a:srgbClr val="434343"/>
                </a:solidFill>
                <a:latin typeface="Times New Roman"/>
                <a:ea typeface="Times New Roman"/>
                <a:cs typeface="Times New Roman"/>
                <a:sym typeface="Times New Roman"/>
              </a:rPr>
              <a:t>Non-trainable params: 0</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rgbClr val="434343"/>
              </a:solidFill>
              <a:latin typeface="Times New Roman"/>
              <a:ea typeface="Times New Roman"/>
              <a:cs typeface="Times New Roman"/>
              <a:sym typeface="Times New Roman"/>
            </a:endParaRPr>
          </a:p>
        </p:txBody>
      </p:sp>
      <p:sp>
        <p:nvSpPr>
          <p:cNvPr id="831" name="Google Shape;831;p61"/>
          <p:cNvSpPr txBox="1"/>
          <p:nvPr/>
        </p:nvSpPr>
        <p:spPr>
          <a:xfrm>
            <a:off x="173125" y="2777550"/>
            <a:ext cx="8797800" cy="8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434343"/>
                </a:solidFill>
                <a:latin typeface="Roboto"/>
                <a:ea typeface="Roboto"/>
                <a:cs typeface="Roboto"/>
                <a:sym typeface="Roboto"/>
              </a:rPr>
              <a:t>Therefore, it is clearly evident that the Swin Transformer, with just 30% of the total parameters compared to ViT, was able to outperform efficiently.</a:t>
            </a:r>
            <a:endParaRPr b="1" sz="1800">
              <a:solidFill>
                <a:srgbClr val="434343"/>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2"/>
          <p:cNvSpPr txBox="1"/>
          <p:nvPr>
            <p:ph idx="1" type="body"/>
          </p:nvPr>
        </p:nvSpPr>
        <p:spPr>
          <a:xfrm>
            <a:off x="563475" y="343100"/>
            <a:ext cx="7236900" cy="384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60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Swin Transformers </a:t>
            </a:r>
            <a:r>
              <a:rPr lang="en">
                <a:solidFill>
                  <a:schemeClr val="dk1"/>
                </a:solidFill>
                <a:latin typeface="Times New Roman"/>
                <a:ea typeface="Times New Roman"/>
                <a:cs typeface="Times New Roman"/>
                <a:sym typeface="Times New Roman"/>
              </a:rPr>
              <a:t>achieves</a:t>
            </a:r>
            <a:r>
              <a:rPr lang="en">
                <a:solidFill>
                  <a:schemeClr val="dk1"/>
                </a:solidFill>
                <a:latin typeface="Times New Roman"/>
                <a:ea typeface="Times New Roman"/>
                <a:cs typeface="Times New Roman"/>
                <a:sym typeface="Times New Roman"/>
              </a:rPr>
              <a:t> better performance preserving computational and memory footprint</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Accommodate</a:t>
            </a:r>
            <a:r>
              <a:rPr lang="en">
                <a:solidFill>
                  <a:schemeClr val="dk1"/>
                </a:solidFill>
                <a:latin typeface="Times New Roman"/>
                <a:ea typeface="Times New Roman"/>
                <a:cs typeface="Times New Roman"/>
                <a:sym typeface="Times New Roman"/>
              </a:rPr>
              <a:t> architectures like UNET, FPN - for Classification, Segmentation and Detection problem</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Handle high resolution images with hireracheal features</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Promising ideal results of </a:t>
            </a:r>
            <a:r>
              <a:rPr lang="en">
                <a:solidFill>
                  <a:schemeClr val="dk1"/>
                </a:solidFill>
                <a:latin typeface="Times New Roman"/>
                <a:ea typeface="Times New Roman"/>
                <a:cs typeface="Times New Roman"/>
                <a:sym typeface="Times New Roman"/>
              </a:rPr>
              <a:t>Swin</a:t>
            </a:r>
            <a:r>
              <a:rPr lang="en">
                <a:solidFill>
                  <a:schemeClr val="dk1"/>
                </a:solidFill>
                <a:latin typeface="Times New Roman"/>
                <a:ea typeface="Times New Roman"/>
                <a:cs typeface="Times New Roman"/>
                <a:sym typeface="Times New Roman"/>
              </a:rPr>
              <a:t> Transformers observed </a:t>
            </a:r>
            <a:r>
              <a:rPr lang="en">
                <a:solidFill>
                  <a:schemeClr val="dk1"/>
                </a:solidFill>
                <a:latin typeface="Times New Roman"/>
                <a:ea typeface="Times New Roman"/>
                <a:cs typeface="Times New Roman"/>
                <a:sym typeface="Times New Roman"/>
              </a:rPr>
              <a:t>through</a:t>
            </a:r>
            <a:r>
              <a:rPr lang="en">
                <a:solidFill>
                  <a:schemeClr val="dk1"/>
                </a:solidFill>
                <a:latin typeface="Times New Roman"/>
                <a:ea typeface="Times New Roman"/>
                <a:cs typeface="Times New Roman"/>
                <a:sym typeface="Times New Roman"/>
              </a:rPr>
              <a:t> training progress.</a:t>
            </a:r>
            <a:endParaRPr>
              <a:solidFill>
                <a:schemeClr val="dk1"/>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Explore the feasibility of Attention architectures and Relative Positional encoding for other tasks</a:t>
            </a:r>
            <a:endParaRPr>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t/>
            </a:r>
            <a:endParaRPr b="1">
              <a:solidFill>
                <a:schemeClr val="dk1"/>
              </a:solidFill>
              <a:latin typeface="Roboto"/>
              <a:ea typeface="Roboto"/>
              <a:cs typeface="Roboto"/>
              <a:sym typeface="Roboto"/>
            </a:endParaRPr>
          </a:p>
          <a:p>
            <a:pPr indent="0" lvl="0" marL="0" rtl="0" algn="l">
              <a:spcBef>
                <a:spcPts val="600"/>
              </a:spcBef>
              <a:spcAft>
                <a:spcPts val="0"/>
              </a:spcAft>
              <a:buNone/>
            </a:pPr>
            <a:r>
              <a:t/>
            </a:r>
            <a:endParaRPr b="1">
              <a:solidFill>
                <a:schemeClr val="dk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3"/>
          <p:cNvSpPr txBox="1"/>
          <p:nvPr>
            <p:ph type="ctrTitle"/>
          </p:nvPr>
        </p:nvSpPr>
        <p:spPr>
          <a:xfrm>
            <a:off x="2765200" y="2045525"/>
            <a:ext cx="35838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Times New Roman"/>
                <a:ea typeface="Times New Roman"/>
                <a:cs typeface="Times New Roman"/>
                <a:sym typeface="Times New Roman"/>
              </a:rPr>
              <a:t>References</a:t>
            </a:r>
            <a:endParaRPr sz="50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4"/>
          <p:cNvSpPr txBox="1"/>
          <p:nvPr>
            <p:ph idx="1" type="body"/>
          </p:nvPr>
        </p:nvSpPr>
        <p:spPr>
          <a:xfrm>
            <a:off x="232375" y="170925"/>
            <a:ext cx="8643300" cy="480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1</a:t>
            </a:r>
            <a:r>
              <a:rPr lang="en" sz="1500">
                <a:solidFill>
                  <a:schemeClr val="dk1"/>
                </a:solidFill>
                <a:latin typeface="Times New Roman"/>
                <a:ea typeface="Times New Roman"/>
                <a:cs typeface="Times New Roman"/>
                <a:sym typeface="Times New Roman"/>
              </a:rPr>
              <a:t>. </a:t>
            </a:r>
            <a:r>
              <a:rPr lang="en" sz="1500">
                <a:solidFill>
                  <a:srgbClr val="333333"/>
                </a:solidFill>
                <a:latin typeface="Times New Roman"/>
                <a:ea typeface="Times New Roman"/>
                <a:cs typeface="Times New Roman"/>
                <a:sym typeface="Times New Roman"/>
              </a:rPr>
              <a:t>D. Kang, P. Koniusz, M. Cho and N. Murray, "Distilling Self-Supervised Vision Transformers for Weakly-Supervised Few-Shot Classification &amp; Segmentation," in 2023 IEEE/CVF Conference on Computer Vision and Pattern Recognition (CVPR), Vancouver, BC, Canada, 2023 pp. 19627-19638.</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2. </a:t>
            </a:r>
            <a:r>
              <a:rPr lang="en" sz="1500">
                <a:solidFill>
                  <a:srgbClr val="333333"/>
                </a:solidFill>
                <a:latin typeface="Times New Roman"/>
                <a:ea typeface="Times New Roman"/>
                <a:cs typeface="Times New Roman"/>
                <a:sym typeface="Times New Roman"/>
              </a:rPr>
              <a:t>Agilandeeswari, L., Meena, S.D. SWIN transformer based contrastive self-supervised</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rgbClr val="333333"/>
                </a:solidFill>
                <a:latin typeface="Times New Roman"/>
                <a:ea typeface="Times New Roman"/>
                <a:cs typeface="Times New Roman"/>
                <a:sym typeface="Times New Roman"/>
              </a:rPr>
              <a:t>learning for animal detection and classification. </a:t>
            </a:r>
            <a:r>
              <a:rPr i="1" lang="en" sz="1500">
                <a:solidFill>
                  <a:srgbClr val="333333"/>
                </a:solidFill>
                <a:latin typeface="Times New Roman"/>
                <a:ea typeface="Times New Roman"/>
                <a:cs typeface="Times New Roman"/>
                <a:sym typeface="Times New Roman"/>
              </a:rPr>
              <a:t>Multimed Tools Appl </a:t>
            </a:r>
            <a:r>
              <a:rPr b="1" lang="en" sz="1500">
                <a:solidFill>
                  <a:srgbClr val="333333"/>
                </a:solidFill>
                <a:latin typeface="Times New Roman"/>
                <a:ea typeface="Times New Roman"/>
                <a:cs typeface="Times New Roman"/>
                <a:sym typeface="Times New Roman"/>
              </a:rPr>
              <a:t>82</a:t>
            </a:r>
            <a:r>
              <a:rPr lang="en" sz="1500">
                <a:solidFill>
                  <a:srgbClr val="333333"/>
                </a:solidFill>
                <a:latin typeface="Times New Roman"/>
                <a:ea typeface="Times New Roman"/>
                <a:cs typeface="Times New Roman"/>
                <a:sym typeface="Times New Roman"/>
              </a:rPr>
              <a:t>, 10445–10470</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rgbClr val="333333"/>
                </a:solidFill>
                <a:latin typeface="Times New Roman"/>
                <a:ea typeface="Times New Roman"/>
                <a:cs typeface="Times New Roman"/>
                <a:sym typeface="Times New Roman"/>
              </a:rPr>
              <a:t>(2023).</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3. </a:t>
            </a:r>
            <a:r>
              <a:rPr lang="en" sz="1500">
                <a:solidFill>
                  <a:srgbClr val="333333"/>
                </a:solidFill>
                <a:latin typeface="Times New Roman"/>
                <a:ea typeface="Times New Roman"/>
                <a:cs typeface="Times New Roman"/>
                <a:sym typeface="Times New Roman"/>
              </a:rPr>
              <a:t>Z. Liu, et al., "Swin Transformer: Hierarchical Vision Transformer using Shifted Windows," in</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rgbClr val="333333"/>
                </a:solidFill>
                <a:latin typeface="Times New Roman"/>
                <a:ea typeface="Times New Roman"/>
                <a:cs typeface="Times New Roman"/>
                <a:sym typeface="Times New Roman"/>
              </a:rPr>
              <a:t>2021 IEEE/CVF International Conference on Computer Vision (ICCV), Montreal, QC,</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rgbClr val="333333"/>
                </a:solidFill>
                <a:latin typeface="Times New Roman"/>
                <a:ea typeface="Times New Roman"/>
                <a:cs typeface="Times New Roman"/>
                <a:sym typeface="Times New Roman"/>
              </a:rPr>
              <a:t>Canada, 2021 pp. 9992-10002.</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rgbClr val="333333"/>
                </a:solidFill>
                <a:latin typeface="Times New Roman"/>
                <a:ea typeface="Times New Roman"/>
                <a:cs typeface="Times New Roman"/>
                <a:sym typeface="Times New Roman"/>
              </a:rPr>
              <a:t>doi: 10.1109/ICCV48922.2021.00986</a:t>
            </a:r>
            <a:endParaRPr sz="1500">
              <a:solidFill>
                <a:srgbClr val="333333"/>
              </a:solidFill>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4. Alexander Kolesnikov and Alexey Dosovitskiy and Dirk Weissenborn and Georg Heigold and Jakob Uszkoreit and Lucas Beyer and Matthias Minderer and Mostafa Dehghani and Neil Houlsby and Sylvain Gelly and Thomas Unterthiner and Xiaohua Zhai.,” An Image is Worth 16x16 Words: Transformers for Image Recognition at Scale”,</a:t>
            </a:r>
            <a:endParaRPr sz="1500">
              <a:solidFill>
                <a:schemeClr val="dk1"/>
              </a:solidFill>
              <a:latin typeface="Times New Roman"/>
              <a:ea typeface="Times New Roman"/>
              <a:cs typeface="Times New Roman"/>
              <a:sym typeface="Times New Roman"/>
            </a:endParaRPr>
          </a:p>
          <a:p>
            <a:pPr indent="0" lvl="0" marL="0" rtl="0" algn="l">
              <a:spcBef>
                <a:spcPts val="600"/>
              </a:spcBef>
              <a:spcAft>
                <a:spcPts val="0"/>
              </a:spcAft>
              <a:buNone/>
            </a:pPr>
            <a:r>
              <a:rPr lang="en" sz="1500">
                <a:latin typeface="Times New Roman"/>
                <a:ea typeface="Times New Roman"/>
                <a:cs typeface="Times New Roman"/>
                <a:sym typeface="Times New Roman"/>
              </a:rPr>
              <a:t>5.https://github.com/huggingface/transformers/tree/v4.35.2/src/transformers/models/vit</a:t>
            </a:r>
            <a:endParaRPr sz="15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850" name="Shape 850"/>
        <p:cNvGrpSpPr/>
        <p:nvPr/>
      </p:nvGrpSpPr>
      <p:grpSpPr>
        <a:xfrm>
          <a:off x="0" y="0"/>
          <a:ext cx="0" cy="0"/>
          <a:chOff x="0" y="0"/>
          <a:chExt cx="0" cy="0"/>
        </a:xfrm>
      </p:grpSpPr>
      <p:sp>
        <p:nvSpPr>
          <p:cNvPr id="851" name="Google Shape;851;p65"/>
          <p:cNvSpPr/>
          <p:nvPr/>
        </p:nvSpPr>
        <p:spPr>
          <a:xfrm>
            <a:off x="1884498" y="1653663"/>
            <a:ext cx="5640121" cy="183616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4A86E8"/>
                </a:solidFill>
                <a:latin typeface="Pacifico"/>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33"/>
          <p:cNvSpPr txBox="1"/>
          <p:nvPr>
            <p:ph idx="1" type="body"/>
          </p:nvPr>
        </p:nvSpPr>
        <p:spPr>
          <a:xfrm>
            <a:off x="196575" y="200550"/>
            <a:ext cx="8433300" cy="4153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latin typeface="Times New Roman"/>
              <a:ea typeface="Times New Roman"/>
              <a:cs typeface="Times New Roman"/>
              <a:sym typeface="Times New Roman"/>
            </a:endParaRPr>
          </a:p>
          <a:p>
            <a:pPr indent="-342900" lvl="0" marL="457200" rtl="0" algn="l">
              <a:lnSpc>
                <a:spcPct val="200000"/>
              </a:lnSpc>
              <a:spcBef>
                <a:spcPts val="600"/>
              </a:spcBef>
              <a:spcAft>
                <a:spcPts val="0"/>
              </a:spcAft>
              <a:buSzPts val="1800"/>
              <a:buFont typeface="Times New Roman"/>
              <a:buChar char="◂"/>
            </a:pPr>
            <a:r>
              <a:rPr lang="en">
                <a:latin typeface="Times New Roman"/>
                <a:ea typeface="Times New Roman"/>
                <a:cs typeface="Times New Roman"/>
                <a:sym typeface="Times New Roman"/>
              </a:rPr>
              <a:t>Scalability and efficient memory usage</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latin typeface="Times New Roman"/>
                <a:ea typeface="Times New Roman"/>
                <a:cs typeface="Times New Roman"/>
                <a:sym typeface="Times New Roman"/>
              </a:rPr>
              <a:t>Addressing the issue of effectively capturing long-range dependency in images</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latin typeface="Times New Roman"/>
                <a:ea typeface="Times New Roman"/>
                <a:cs typeface="Times New Roman"/>
                <a:sym typeface="Times New Roman"/>
              </a:rPr>
              <a:t>Adaptation</a:t>
            </a:r>
            <a:r>
              <a:rPr lang="en">
                <a:latin typeface="Times New Roman"/>
                <a:ea typeface="Times New Roman"/>
                <a:cs typeface="Times New Roman"/>
                <a:sym typeface="Times New Roman"/>
              </a:rPr>
              <a:t> to various image sizes</a:t>
            </a:r>
            <a:endParaRPr>
              <a:latin typeface="Times New Roman"/>
              <a:ea typeface="Times New Roman"/>
              <a:cs typeface="Times New Roman"/>
              <a:sym typeface="Times New Roman"/>
            </a:endParaRPr>
          </a:p>
          <a:p>
            <a:pPr indent="-342900" lvl="0" marL="457200" rtl="0" algn="l">
              <a:lnSpc>
                <a:spcPct val="200000"/>
              </a:lnSpc>
              <a:spcBef>
                <a:spcPts val="0"/>
              </a:spcBef>
              <a:spcAft>
                <a:spcPts val="0"/>
              </a:spcAft>
              <a:buSzPts val="1800"/>
              <a:buFont typeface="Times New Roman"/>
              <a:buChar char="◂"/>
            </a:pPr>
            <a:r>
              <a:rPr lang="en">
                <a:latin typeface="Times New Roman"/>
                <a:ea typeface="Times New Roman"/>
                <a:cs typeface="Times New Roman"/>
                <a:sym typeface="Times New Roman"/>
              </a:rPr>
              <a:t>Hierarchical</a:t>
            </a:r>
            <a:r>
              <a:rPr lang="en">
                <a:latin typeface="Times New Roman"/>
                <a:ea typeface="Times New Roman"/>
                <a:cs typeface="Times New Roman"/>
                <a:sym typeface="Times New Roman"/>
              </a:rPr>
              <a:t> representation which aids learning of both local and global hierarchical features</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34"/>
          <p:cNvSpPr txBox="1"/>
          <p:nvPr>
            <p:ph type="ctrTitle"/>
          </p:nvPr>
        </p:nvSpPr>
        <p:spPr>
          <a:xfrm>
            <a:off x="1204900" y="1832325"/>
            <a:ext cx="5139300" cy="115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Set Description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35"/>
          <p:cNvSpPr txBox="1"/>
          <p:nvPr>
            <p:ph idx="1" type="body"/>
          </p:nvPr>
        </p:nvSpPr>
        <p:spPr>
          <a:xfrm>
            <a:off x="362475" y="977475"/>
            <a:ext cx="8240100" cy="377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Times New Roman"/>
                <a:ea typeface="Times New Roman"/>
                <a:cs typeface="Times New Roman"/>
                <a:sym typeface="Times New Roman"/>
              </a:rPr>
              <a:t>Data set name : Food 101</a:t>
            </a:r>
            <a:endParaRPr b="1">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Data set Source </a:t>
            </a:r>
            <a:r>
              <a:rPr lang="en">
                <a:latin typeface="Times New Roman"/>
                <a:ea typeface="Times New Roman"/>
                <a:cs typeface="Times New Roman"/>
                <a:sym typeface="Times New Roman"/>
              </a:rPr>
              <a:t>: ETH Zurich (https://data.vision.ee.ethz.ch/cvl/datasets_extra/food-101/) </a:t>
            </a:r>
            <a:endParaRPr>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Number of classes</a:t>
            </a:r>
            <a:r>
              <a:rPr lang="en">
                <a:latin typeface="Times New Roman"/>
                <a:ea typeface="Times New Roman"/>
                <a:cs typeface="Times New Roman"/>
                <a:sym typeface="Times New Roman"/>
              </a:rPr>
              <a:t> : 5 </a:t>
            </a:r>
            <a:endParaRPr>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Classes considered</a:t>
            </a:r>
            <a:r>
              <a:rPr lang="en">
                <a:latin typeface="Times New Roman"/>
                <a:ea typeface="Times New Roman"/>
                <a:cs typeface="Times New Roman"/>
                <a:sym typeface="Times New Roman"/>
              </a:rPr>
              <a:t> : Garlic bread, Hot dog, Ice cream, Omelette, Pizza</a:t>
            </a:r>
            <a:endParaRPr>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Data set size</a:t>
            </a:r>
            <a:r>
              <a:rPr lang="en">
                <a:latin typeface="Times New Roman"/>
                <a:ea typeface="Times New Roman"/>
                <a:cs typeface="Times New Roman"/>
                <a:sym typeface="Times New Roman"/>
              </a:rPr>
              <a:t> : 1000 images per class</a:t>
            </a:r>
            <a:endParaRPr>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Train data</a:t>
            </a:r>
            <a:r>
              <a:rPr lang="en">
                <a:latin typeface="Times New Roman"/>
                <a:ea typeface="Times New Roman"/>
                <a:cs typeface="Times New Roman"/>
                <a:sym typeface="Times New Roman"/>
              </a:rPr>
              <a:t> : 960 images per class</a:t>
            </a:r>
            <a:endParaRPr>
              <a:latin typeface="Times New Roman"/>
              <a:ea typeface="Times New Roman"/>
              <a:cs typeface="Times New Roman"/>
              <a:sym typeface="Times New Roman"/>
            </a:endParaRPr>
          </a:p>
          <a:p>
            <a:pPr indent="0" lvl="0" marL="0" rtl="0" algn="l">
              <a:spcBef>
                <a:spcPts val="600"/>
              </a:spcBef>
              <a:spcAft>
                <a:spcPts val="0"/>
              </a:spcAft>
              <a:buNone/>
            </a:pPr>
            <a:r>
              <a:rPr b="1" lang="en">
                <a:latin typeface="Times New Roman"/>
                <a:ea typeface="Times New Roman"/>
                <a:cs typeface="Times New Roman"/>
                <a:sym typeface="Times New Roman"/>
              </a:rPr>
              <a:t>Test data</a:t>
            </a:r>
            <a:r>
              <a:rPr lang="en">
                <a:latin typeface="Times New Roman"/>
                <a:ea typeface="Times New Roman"/>
                <a:cs typeface="Times New Roman"/>
                <a:sym typeface="Times New Roman"/>
              </a:rPr>
              <a:t> : 40 images per class</a:t>
            </a:r>
            <a:endParaRPr>
              <a:latin typeface="Times New Roman"/>
              <a:ea typeface="Times New Roman"/>
              <a:cs typeface="Times New Roman"/>
              <a:sym typeface="Times New Roman"/>
            </a:endParaRPr>
          </a:p>
          <a:p>
            <a:pPr indent="0" lvl="0" marL="0" rtl="0" algn="l">
              <a:spcBef>
                <a:spcPts val="600"/>
              </a:spcBef>
              <a:spcAft>
                <a:spcPts val="0"/>
              </a:spcAft>
              <a:buNone/>
            </a:pPr>
            <a:r>
              <a:t/>
            </a:r>
            <a:endParaRPr sz="2000">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rtl="0" algn="l">
              <a:spcBef>
                <a:spcPts val="600"/>
              </a:spcBef>
              <a:spcAft>
                <a:spcPts val="0"/>
              </a:spcAft>
              <a:buNone/>
            </a:pPr>
            <a:r>
              <a:t/>
            </a:r>
            <a:endParaRPr/>
          </a:p>
        </p:txBody>
      </p:sp>
      <p:sp>
        <p:nvSpPr>
          <p:cNvPr id="634" name="Google Shape;634;p35"/>
          <p:cNvSpPr txBox="1"/>
          <p:nvPr/>
        </p:nvSpPr>
        <p:spPr>
          <a:xfrm>
            <a:off x="428925" y="233200"/>
            <a:ext cx="58212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u="sng">
                <a:solidFill>
                  <a:srgbClr val="434343"/>
                </a:solidFill>
                <a:latin typeface="Roboto"/>
                <a:ea typeface="Roboto"/>
                <a:cs typeface="Roboto"/>
                <a:sym typeface="Roboto"/>
              </a:rPr>
              <a:t>Dataset Description</a:t>
            </a:r>
            <a:endParaRPr b="1" sz="2400" u="sng">
              <a:solidFill>
                <a:srgbClr val="434343"/>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36"/>
          <p:cNvSpPr txBox="1"/>
          <p:nvPr>
            <p:ph type="title"/>
          </p:nvPr>
        </p:nvSpPr>
        <p:spPr>
          <a:xfrm>
            <a:off x="262450" y="68325"/>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Times New Roman"/>
                <a:ea typeface="Times New Roman"/>
                <a:cs typeface="Times New Roman"/>
                <a:sym typeface="Times New Roman"/>
              </a:rPr>
              <a:t>Motivation to use this dataset</a:t>
            </a:r>
            <a:endParaRPr u="sng">
              <a:solidFill>
                <a:schemeClr val="dk1"/>
              </a:solidFill>
              <a:latin typeface="Times New Roman"/>
              <a:ea typeface="Times New Roman"/>
              <a:cs typeface="Times New Roman"/>
              <a:sym typeface="Times New Roman"/>
            </a:endParaRPr>
          </a:p>
        </p:txBody>
      </p:sp>
      <p:sp>
        <p:nvSpPr>
          <p:cNvPr id="640" name="Google Shape;640;p36"/>
          <p:cNvSpPr txBox="1"/>
          <p:nvPr>
            <p:ph idx="1" type="body"/>
          </p:nvPr>
        </p:nvSpPr>
        <p:spPr>
          <a:xfrm>
            <a:off x="262450" y="736425"/>
            <a:ext cx="7928100" cy="377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Times New Roman"/>
                <a:ea typeface="Times New Roman"/>
                <a:cs typeface="Times New Roman"/>
                <a:sym typeface="Times New Roman"/>
              </a:rPr>
              <a:t>Long-range dependencies</a:t>
            </a:r>
            <a:r>
              <a:rPr lang="en">
                <a:latin typeface="Times New Roman"/>
                <a:ea typeface="Times New Roman"/>
                <a:cs typeface="Times New Roman"/>
                <a:sym typeface="Times New Roman"/>
              </a:rPr>
              <a:t> : To learn </a:t>
            </a:r>
            <a:r>
              <a:rPr lang="en">
                <a:solidFill>
                  <a:srgbClr val="0F0F0F"/>
                </a:solidFill>
                <a:latin typeface="Times New Roman"/>
                <a:ea typeface="Times New Roman"/>
                <a:cs typeface="Times New Roman"/>
                <a:sym typeface="Times New Roman"/>
              </a:rPr>
              <a:t>long-range dependencies </a:t>
            </a:r>
            <a:r>
              <a:rPr lang="en">
                <a:solidFill>
                  <a:srgbClr val="0F0F0F"/>
                </a:solidFill>
                <a:latin typeface="Times New Roman"/>
                <a:ea typeface="Times New Roman"/>
                <a:cs typeface="Times New Roman"/>
                <a:sym typeface="Times New Roman"/>
              </a:rPr>
              <a:t>because</a:t>
            </a:r>
            <a:r>
              <a:rPr lang="en">
                <a:solidFill>
                  <a:srgbClr val="0F0F0F"/>
                </a:solidFill>
                <a:latin typeface="Times New Roman"/>
                <a:ea typeface="Times New Roman"/>
                <a:cs typeface="Times New Roman"/>
                <a:sym typeface="Times New Roman"/>
              </a:rPr>
              <a:t> the arrangement of ingredients or the overall structure of a dish may influence the classification</a:t>
            </a:r>
            <a:endParaRPr>
              <a:solidFill>
                <a:srgbClr val="0F0F0F"/>
              </a:solidFill>
              <a:latin typeface="Times New Roman"/>
              <a:ea typeface="Times New Roman"/>
              <a:cs typeface="Times New Roman"/>
              <a:sym typeface="Times New Roman"/>
            </a:endParaRPr>
          </a:p>
          <a:p>
            <a:pPr indent="0" lvl="0" marL="0" rtl="0" algn="l">
              <a:spcBef>
                <a:spcPts val="600"/>
              </a:spcBef>
              <a:spcAft>
                <a:spcPts val="0"/>
              </a:spcAft>
              <a:buNone/>
            </a:pPr>
            <a:r>
              <a:rPr b="1" lang="en">
                <a:solidFill>
                  <a:schemeClr val="dk1"/>
                </a:solidFill>
                <a:latin typeface="Times New Roman"/>
                <a:ea typeface="Times New Roman"/>
                <a:cs typeface="Times New Roman"/>
                <a:sym typeface="Times New Roman"/>
              </a:rPr>
              <a:t>Fine-Grained Details : </a:t>
            </a:r>
            <a:r>
              <a:rPr lang="en">
                <a:solidFill>
                  <a:schemeClr val="dk1"/>
                </a:solidFill>
                <a:latin typeface="Times New Roman"/>
                <a:ea typeface="Times New Roman"/>
                <a:cs typeface="Times New Roman"/>
                <a:sym typeface="Times New Roman"/>
              </a:rPr>
              <a:t>Food images often contain intricate details, textures, and patterns that are crucial for accurate classification. Capturing fine-grained information is essential for distinguishing between visually similar dishes.</a:t>
            </a:r>
            <a:endParaRPr>
              <a:solidFill>
                <a:srgbClr val="0F0F0F"/>
              </a:solidFill>
              <a:latin typeface="Times New Roman"/>
              <a:ea typeface="Times New Roman"/>
              <a:cs typeface="Times New Roman"/>
              <a:sym typeface="Times New Roman"/>
            </a:endParaRPr>
          </a:p>
          <a:p>
            <a:pPr indent="0" lvl="0" marL="0" rtl="0" algn="l">
              <a:spcBef>
                <a:spcPts val="600"/>
              </a:spcBef>
              <a:spcAft>
                <a:spcPts val="0"/>
              </a:spcAft>
              <a:buNone/>
            </a:pPr>
            <a:r>
              <a:rPr b="1" lang="en">
                <a:solidFill>
                  <a:srgbClr val="0F0F0F"/>
                </a:solidFill>
                <a:latin typeface="Times New Roman"/>
                <a:ea typeface="Times New Roman"/>
                <a:cs typeface="Times New Roman"/>
                <a:sym typeface="Times New Roman"/>
              </a:rPr>
              <a:t>Inter-Class and Intra-Class Variability : </a:t>
            </a:r>
            <a:r>
              <a:rPr lang="en">
                <a:solidFill>
                  <a:srgbClr val="0F0F0F"/>
                </a:solidFill>
                <a:latin typeface="Times New Roman"/>
                <a:ea typeface="Times New Roman"/>
                <a:cs typeface="Times New Roman"/>
                <a:sym typeface="Times New Roman"/>
              </a:rPr>
              <a:t>Food categories may exhibit both inter-class and intra-class variability. Different variations of the same dish and diverse presentations of different dishes pose challenges for classification.</a:t>
            </a:r>
            <a:endParaRPr>
              <a:solidFill>
                <a:srgbClr val="0F0F0F"/>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37"/>
          <p:cNvSpPr txBox="1"/>
          <p:nvPr>
            <p:ph type="title"/>
          </p:nvPr>
        </p:nvSpPr>
        <p:spPr>
          <a:xfrm>
            <a:off x="142825" y="0"/>
            <a:ext cx="7236900" cy="66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dk1"/>
                </a:solidFill>
                <a:latin typeface="Times New Roman"/>
                <a:ea typeface="Times New Roman"/>
                <a:cs typeface="Times New Roman"/>
                <a:sym typeface="Times New Roman"/>
              </a:rPr>
              <a:t>Sample images</a:t>
            </a:r>
            <a:endParaRPr u="sng">
              <a:solidFill>
                <a:schemeClr val="dk1"/>
              </a:solidFill>
              <a:latin typeface="Times New Roman"/>
              <a:ea typeface="Times New Roman"/>
              <a:cs typeface="Times New Roman"/>
              <a:sym typeface="Times New Roman"/>
            </a:endParaRPr>
          </a:p>
        </p:txBody>
      </p:sp>
      <p:sp>
        <p:nvSpPr>
          <p:cNvPr id="646" name="Google Shape;646;p37"/>
          <p:cNvSpPr txBox="1"/>
          <p:nvPr>
            <p:ph idx="1" type="body"/>
          </p:nvPr>
        </p:nvSpPr>
        <p:spPr>
          <a:xfrm>
            <a:off x="142825" y="536725"/>
            <a:ext cx="8858700" cy="4268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latin typeface="Times New Roman"/>
                <a:ea typeface="Times New Roman"/>
                <a:cs typeface="Times New Roman"/>
                <a:sym typeface="Times New Roman"/>
              </a:rPr>
              <a:t>Garlic bread </a:t>
            </a:r>
            <a:r>
              <a:rPr lang="en" sz="2400">
                <a:latin typeface="Times New Roman"/>
                <a:ea typeface="Times New Roman"/>
                <a:cs typeface="Times New Roman"/>
                <a:sym typeface="Times New Roman"/>
              </a:rPr>
              <a:t>                                       </a:t>
            </a:r>
            <a:r>
              <a:rPr b="1" lang="en" sz="2400">
                <a:latin typeface="Times New Roman"/>
                <a:ea typeface="Times New Roman"/>
                <a:cs typeface="Times New Roman"/>
                <a:sym typeface="Times New Roman"/>
              </a:rPr>
              <a:t>Pizza</a:t>
            </a:r>
            <a:endParaRPr b="1" sz="2400">
              <a:latin typeface="Times New Roman"/>
              <a:ea typeface="Times New Roman"/>
              <a:cs typeface="Times New Roman"/>
              <a:sym typeface="Times New Roman"/>
            </a:endParaRPr>
          </a:p>
          <a:p>
            <a:pPr indent="0" lvl="0" marL="0" rtl="0" algn="l">
              <a:spcBef>
                <a:spcPts val="60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p:txBody>
      </p:sp>
      <p:pic>
        <p:nvPicPr>
          <p:cNvPr id="647" name="Google Shape;647;p37"/>
          <p:cNvPicPr preferRelativeResize="0"/>
          <p:nvPr/>
        </p:nvPicPr>
        <p:blipFill>
          <a:blip r:embed="rId3">
            <a:alphaModFix/>
          </a:blip>
          <a:stretch>
            <a:fillRect/>
          </a:stretch>
        </p:blipFill>
        <p:spPr>
          <a:xfrm>
            <a:off x="4966425" y="1407475"/>
            <a:ext cx="3649574" cy="2905949"/>
          </a:xfrm>
          <a:prstGeom prst="rect">
            <a:avLst/>
          </a:prstGeom>
          <a:noFill/>
          <a:ln>
            <a:noFill/>
          </a:ln>
        </p:spPr>
      </p:pic>
      <p:pic>
        <p:nvPicPr>
          <p:cNvPr id="648" name="Google Shape;648;p37"/>
          <p:cNvPicPr preferRelativeResize="0"/>
          <p:nvPr/>
        </p:nvPicPr>
        <p:blipFill>
          <a:blip r:embed="rId4">
            <a:alphaModFix/>
          </a:blip>
          <a:stretch>
            <a:fillRect/>
          </a:stretch>
        </p:blipFill>
        <p:spPr>
          <a:xfrm>
            <a:off x="345575" y="1363050"/>
            <a:ext cx="3419325" cy="2905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8"/>
          <p:cNvSpPr txBox="1"/>
          <p:nvPr>
            <p:ph idx="1" type="body"/>
          </p:nvPr>
        </p:nvSpPr>
        <p:spPr>
          <a:xfrm>
            <a:off x="149825" y="87000"/>
            <a:ext cx="8891400" cy="4758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2400">
                <a:latin typeface="Times New Roman"/>
                <a:ea typeface="Times New Roman"/>
                <a:cs typeface="Times New Roman"/>
                <a:sym typeface="Times New Roman"/>
              </a:rPr>
              <a:t>Omelette</a:t>
            </a:r>
            <a:r>
              <a:rPr lang="en" sz="2400">
                <a:latin typeface="Times New Roman"/>
                <a:ea typeface="Times New Roman"/>
                <a:cs typeface="Times New Roman"/>
                <a:sym typeface="Times New Roman"/>
              </a:rPr>
              <a:t>                                        </a:t>
            </a:r>
            <a:r>
              <a:rPr b="1" lang="en" sz="2400">
                <a:latin typeface="Times New Roman"/>
                <a:ea typeface="Times New Roman"/>
                <a:cs typeface="Times New Roman"/>
                <a:sym typeface="Times New Roman"/>
              </a:rPr>
              <a:t>Hot dog</a:t>
            </a:r>
            <a:endParaRPr b="1" sz="2400">
              <a:latin typeface="Times New Roman"/>
              <a:ea typeface="Times New Roman"/>
              <a:cs typeface="Times New Roman"/>
              <a:sym typeface="Times New Roman"/>
            </a:endParaRPr>
          </a:p>
        </p:txBody>
      </p:sp>
      <p:pic>
        <p:nvPicPr>
          <p:cNvPr id="654" name="Google Shape;654;p38"/>
          <p:cNvPicPr preferRelativeResize="0"/>
          <p:nvPr/>
        </p:nvPicPr>
        <p:blipFill>
          <a:blip r:embed="rId3">
            <a:alphaModFix/>
          </a:blip>
          <a:stretch>
            <a:fillRect/>
          </a:stretch>
        </p:blipFill>
        <p:spPr>
          <a:xfrm>
            <a:off x="149825" y="1126903"/>
            <a:ext cx="3332724" cy="3332724"/>
          </a:xfrm>
          <a:prstGeom prst="rect">
            <a:avLst/>
          </a:prstGeom>
          <a:noFill/>
          <a:ln>
            <a:noFill/>
          </a:ln>
        </p:spPr>
      </p:pic>
      <p:pic>
        <p:nvPicPr>
          <p:cNvPr id="655" name="Google Shape;655;p38"/>
          <p:cNvPicPr preferRelativeResize="0"/>
          <p:nvPr/>
        </p:nvPicPr>
        <p:blipFill>
          <a:blip r:embed="rId4">
            <a:alphaModFix/>
          </a:blip>
          <a:stretch>
            <a:fillRect/>
          </a:stretch>
        </p:blipFill>
        <p:spPr>
          <a:xfrm>
            <a:off x="4432875" y="1125425"/>
            <a:ext cx="3856876" cy="342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inuous Improvement Temp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